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Anaheim" panose="020B0604020202020204" charset="0"/>
      <p:regular r:id="rId19"/>
    </p:embeddedFont>
    <p:embeddedFont>
      <p:font typeface="Poppins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X1wUhxv3nT8fjyJ2ZJxRRcT30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522B7-11E7-E2CF-2A28-23B31D88F2C0}" v="1" dt="2024-09-22T05:09:08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6d9f59ae6419f487a2d2c5ad40e5894ea6a3f1b3ac5f2242da9f1c39d6b7d67a::" providerId="AD" clId="Web-{9A3522B7-11E7-E2CF-2A28-23B31D88F2C0}"/>
    <pc:docChg chg="modSld">
      <pc:chgData name="Guest User" userId="S::urn:spo:anon#6d9f59ae6419f487a2d2c5ad40e5894ea6a3f1b3ac5f2242da9f1c39d6b7d67a::" providerId="AD" clId="Web-{9A3522B7-11E7-E2CF-2A28-23B31D88F2C0}" dt="2024-09-22T05:09:08.597" v="0"/>
      <pc:docMkLst>
        <pc:docMk/>
      </pc:docMkLst>
      <pc:sldChg chg="delSp">
        <pc:chgData name="Guest User" userId="S::urn:spo:anon#6d9f59ae6419f487a2d2c5ad40e5894ea6a3f1b3ac5f2242da9f1c39d6b7d67a::" providerId="AD" clId="Web-{9A3522B7-11E7-E2CF-2A28-23B31D88F2C0}" dt="2024-09-22T05:09:08.597" v="0"/>
        <pc:sldMkLst>
          <pc:docMk/>
          <pc:sldMk cId="0" sldId="256"/>
        </pc:sldMkLst>
        <pc:picChg chg="del">
          <ac:chgData name="Guest User" userId="S::urn:spo:anon#6d9f59ae6419f487a2d2c5ad40e5894ea6a3f1b3ac5f2242da9f1c39d6b7d67a::" providerId="AD" clId="Web-{9A3522B7-11E7-E2CF-2A28-23B31D88F2C0}" dt="2024-09-22T05:09:08.597" v="0"/>
          <ac:picMkLst>
            <pc:docMk/>
            <pc:sldMk cId="0" sldId="256"/>
            <ac:picMk id="9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76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713225" y="1129750"/>
            <a:ext cx="44208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713225" y="3319544"/>
            <a:ext cx="2481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17"/>
          <p:cNvGrpSpPr/>
          <p:nvPr/>
        </p:nvGrpSpPr>
        <p:grpSpPr>
          <a:xfrm>
            <a:off x="-801676" y="-1619242"/>
            <a:ext cx="9514225" cy="8244806"/>
            <a:chOff x="-801676" y="-1619242"/>
            <a:chExt cx="9514225" cy="8244806"/>
          </a:xfrm>
        </p:grpSpPr>
        <p:sp>
          <p:nvSpPr>
            <p:cNvPr id="13" name="Google Shape;13;p17"/>
            <p:cNvSpPr/>
            <p:nvPr/>
          </p:nvSpPr>
          <p:spPr>
            <a:xfrm>
              <a:off x="-801676" y="4027631"/>
              <a:ext cx="3211265" cy="2597933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7"/>
            <p:cNvSpPr/>
            <p:nvPr/>
          </p:nvSpPr>
          <p:spPr>
            <a:xfrm rot="9247000">
              <a:off x="5095299" y="-104862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17"/>
          <p:cNvSpPr/>
          <p:nvPr/>
        </p:nvSpPr>
        <p:spPr>
          <a:xfrm rot="-2414508">
            <a:off x="846743" y="4609211"/>
            <a:ext cx="936095" cy="1116259"/>
          </a:xfrm>
          <a:custGeom>
            <a:avLst/>
            <a:gdLst/>
            <a:ahLst/>
            <a:cxnLst/>
            <a:rect l="l" t="t" r="r" b="b"/>
            <a:pathLst>
              <a:path w="20887" h="24907" extrusionOk="0">
                <a:moveTo>
                  <a:pt x="11490" y="1"/>
                </a:moveTo>
                <a:cubicBezTo>
                  <a:pt x="11195" y="1"/>
                  <a:pt x="10901" y="14"/>
                  <a:pt x="10610" y="40"/>
                </a:cubicBezTo>
                <a:cubicBezTo>
                  <a:pt x="8694" y="224"/>
                  <a:pt x="6756" y="866"/>
                  <a:pt x="4840" y="1967"/>
                </a:cubicBezTo>
                <a:cubicBezTo>
                  <a:pt x="3201" y="2908"/>
                  <a:pt x="1572" y="4181"/>
                  <a:pt x="0" y="5764"/>
                </a:cubicBezTo>
                <a:lnTo>
                  <a:pt x="321" y="6085"/>
                </a:lnTo>
                <a:cubicBezTo>
                  <a:pt x="1870" y="4536"/>
                  <a:pt x="3464" y="3275"/>
                  <a:pt x="5070" y="2357"/>
                </a:cubicBezTo>
                <a:cubicBezTo>
                  <a:pt x="6917" y="1291"/>
                  <a:pt x="8798" y="672"/>
                  <a:pt x="10644" y="499"/>
                </a:cubicBezTo>
                <a:cubicBezTo>
                  <a:pt x="10921" y="476"/>
                  <a:pt x="11202" y="465"/>
                  <a:pt x="11484" y="465"/>
                </a:cubicBezTo>
                <a:cubicBezTo>
                  <a:pt x="12192" y="465"/>
                  <a:pt x="12909" y="538"/>
                  <a:pt x="13615" y="695"/>
                </a:cubicBezTo>
                <a:cubicBezTo>
                  <a:pt x="14612" y="912"/>
                  <a:pt x="15553" y="1268"/>
                  <a:pt x="16402" y="1761"/>
                </a:cubicBezTo>
                <a:cubicBezTo>
                  <a:pt x="17285" y="2254"/>
                  <a:pt x="18042" y="2874"/>
                  <a:pt x="18650" y="3585"/>
                </a:cubicBezTo>
                <a:cubicBezTo>
                  <a:pt x="19292" y="4342"/>
                  <a:pt x="19763" y="5179"/>
                  <a:pt x="20026" y="6085"/>
                </a:cubicBezTo>
                <a:cubicBezTo>
                  <a:pt x="20829" y="8815"/>
                  <a:pt x="19900" y="11693"/>
                  <a:pt x="18994" y="14481"/>
                </a:cubicBezTo>
                <a:cubicBezTo>
                  <a:pt x="18902" y="14779"/>
                  <a:pt x="18799" y="15088"/>
                  <a:pt x="18707" y="15387"/>
                </a:cubicBezTo>
                <a:cubicBezTo>
                  <a:pt x="18111" y="17268"/>
                  <a:pt x="17801" y="18873"/>
                  <a:pt x="17778" y="20296"/>
                </a:cubicBezTo>
                <a:cubicBezTo>
                  <a:pt x="17767" y="21167"/>
                  <a:pt x="17847" y="21982"/>
                  <a:pt x="18053" y="22716"/>
                </a:cubicBezTo>
                <a:cubicBezTo>
                  <a:pt x="18272" y="23530"/>
                  <a:pt x="18616" y="24264"/>
                  <a:pt x="19097" y="24906"/>
                </a:cubicBezTo>
                <a:lnTo>
                  <a:pt x="19464" y="24631"/>
                </a:lnTo>
                <a:cubicBezTo>
                  <a:pt x="19017" y="24035"/>
                  <a:pt x="18696" y="23359"/>
                  <a:pt x="18489" y="22602"/>
                </a:cubicBezTo>
                <a:cubicBezTo>
                  <a:pt x="18306" y="21913"/>
                  <a:pt x="18226" y="21133"/>
                  <a:pt x="18237" y="20308"/>
                </a:cubicBezTo>
                <a:cubicBezTo>
                  <a:pt x="18260" y="18931"/>
                  <a:pt x="18558" y="17371"/>
                  <a:pt x="19143" y="15536"/>
                </a:cubicBezTo>
                <a:cubicBezTo>
                  <a:pt x="19235" y="15226"/>
                  <a:pt x="19338" y="14917"/>
                  <a:pt x="19430" y="14619"/>
                </a:cubicBezTo>
                <a:cubicBezTo>
                  <a:pt x="19888" y="13219"/>
                  <a:pt x="20359" y="11774"/>
                  <a:pt x="20599" y="10317"/>
                </a:cubicBezTo>
                <a:cubicBezTo>
                  <a:pt x="20887" y="8665"/>
                  <a:pt x="20841" y="7243"/>
                  <a:pt x="20462" y="5959"/>
                </a:cubicBezTo>
                <a:cubicBezTo>
                  <a:pt x="20176" y="4984"/>
                  <a:pt x="19682" y="4090"/>
                  <a:pt x="19006" y="3287"/>
                </a:cubicBezTo>
                <a:cubicBezTo>
                  <a:pt x="18351" y="2530"/>
                  <a:pt x="17561" y="1887"/>
                  <a:pt x="16631" y="1360"/>
                </a:cubicBezTo>
                <a:cubicBezTo>
                  <a:pt x="15736" y="843"/>
                  <a:pt x="14750" y="476"/>
                  <a:pt x="13718" y="247"/>
                </a:cubicBezTo>
                <a:cubicBezTo>
                  <a:pt x="12973" y="83"/>
                  <a:pt x="12227" y="1"/>
                  <a:pt x="1149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1595500" y="1787550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ubTitle" idx="2"/>
          </p:nvPr>
        </p:nvSpPr>
        <p:spPr>
          <a:xfrm>
            <a:off x="1595500" y="2909462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3"/>
          </p:nvPr>
        </p:nvSpPr>
        <p:spPr>
          <a:xfrm>
            <a:off x="1595500" y="4031387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title" idx="4"/>
          </p:nvPr>
        </p:nvSpPr>
        <p:spPr>
          <a:xfrm>
            <a:off x="720001" y="1558063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title" idx="5"/>
          </p:nvPr>
        </p:nvSpPr>
        <p:spPr>
          <a:xfrm>
            <a:off x="720001" y="2679381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 idx="6"/>
          </p:nvPr>
        </p:nvSpPr>
        <p:spPr>
          <a:xfrm>
            <a:off x="720001" y="3800700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ubTitle" idx="7"/>
          </p:nvPr>
        </p:nvSpPr>
        <p:spPr>
          <a:xfrm>
            <a:off x="1595500" y="1426075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ubTitle" idx="8"/>
          </p:nvPr>
        </p:nvSpPr>
        <p:spPr>
          <a:xfrm>
            <a:off x="1595500" y="2546800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9"/>
          </p:nvPr>
        </p:nvSpPr>
        <p:spPr>
          <a:xfrm>
            <a:off x="1595500" y="3667538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/>
          <p:nvPr/>
        </p:nvSpPr>
        <p:spPr>
          <a:xfrm rot="-3449978">
            <a:off x="7852389" y="391513"/>
            <a:ext cx="2222170" cy="1943054"/>
          </a:xfrm>
          <a:custGeom>
            <a:avLst/>
            <a:gdLst/>
            <a:ahLst/>
            <a:cxnLst/>
            <a:rect l="l" t="t" r="r" b="b"/>
            <a:pathLst>
              <a:path w="49584" h="43356" extrusionOk="0">
                <a:moveTo>
                  <a:pt x="35408" y="4381"/>
                </a:moveTo>
                <a:cubicBezTo>
                  <a:pt x="35694" y="4473"/>
                  <a:pt x="35958" y="4577"/>
                  <a:pt x="36210" y="4692"/>
                </a:cubicBezTo>
                <a:cubicBezTo>
                  <a:pt x="36474" y="4817"/>
                  <a:pt x="36738" y="4955"/>
                  <a:pt x="36899" y="5173"/>
                </a:cubicBezTo>
                <a:cubicBezTo>
                  <a:pt x="37024" y="5345"/>
                  <a:pt x="37082" y="5620"/>
                  <a:pt x="36944" y="5781"/>
                </a:cubicBezTo>
                <a:cubicBezTo>
                  <a:pt x="36867" y="5878"/>
                  <a:pt x="36748" y="5920"/>
                  <a:pt x="36614" y="5920"/>
                </a:cubicBezTo>
                <a:cubicBezTo>
                  <a:pt x="36433" y="5920"/>
                  <a:pt x="36226" y="5843"/>
                  <a:pt x="36061" y="5724"/>
                </a:cubicBezTo>
                <a:cubicBezTo>
                  <a:pt x="35740" y="5482"/>
                  <a:pt x="35510" y="5104"/>
                  <a:pt x="35441" y="4669"/>
                </a:cubicBezTo>
                <a:cubicBezTo>
                  <a:pt x="35419" y="4577"/>
                  <a:pt x="35408" y="4473"/>
                  <a:pt x="35408" y="4381"/>
                </a:cubicBezTo>
                <a:close/>
                <a:moveTo>
                  <a:pt x="8500" y="30945"/>
                </a:moveTo>
                <a:cubicBezTo>
                  <a:pt x="8809" y="30991"/>
                  <a:pt x="9130" y="31095"/>
                  <a:pt x="9372" y="31312"/>
                </a:cubicBezTo>
                <a:cubicBezTo>
                  <a:pt x="9566" y="31473"/>
                  <a:pt x="9681" y="31748"/>
                  <a:pt x="9693" y="32000"/>
                </a:cubicBezTo>
                <a:cubicBezTo>
                  <a:pt x="9693" y="32127"/>
                  <a:pt x="9658" y="32310"/>
                  <a:pt x="9509" y="32448"/>
                </a:cubicBezTo>
                <a:cubicBezTo>
                  <a:pt x="9410" y="32541"/>
                  <a:pt x="9294" y="32570"/>
                  <a:pt x="9186" y="32570"/>
                </a:cubicBezTo>
                <a:cubicBezTo>
                  <a:pt x="9095" y="32570"/>
                  <a:pt x="9010" y="32549"/>
                  <a:pt x="8947" y="32528"/>
                </a:cubicBezTo>
                <a:cubicBezTo>
                  <a:pt x="8637" y="32425"/>
                  <a:pt x="8385" y="32150"/>
                  <a:pt x="8327" y="31863"/>
                </a:cubicBezTo>
                <a:cubicBezTo>
                  <a:pt x="8270" y="31541"/>
                  <a:pt x="8350" y="31220"/>
                  <a:pt x="8500" y="30945"/>
                </a:cubicBezTo>
                <a:close/>
                <a:moveTo>
                  <a:pt x="49434" y="0"/>
                </a:moveTo>
                <a:cubicBezTo>
                  <a:pt x="48835" y="207"/>
                  <a:pt x="48196" y="266"/>
                  <a:pt x="47549" y="266"/>
                </a:cubicBezTo>
                <a:cubicBezTo>
                  <a:pt x="47081" y="266"/>
                  <a:pt x="46609" y="235"/>
                  <a:pt x="46143" y="206"/>
                </a:cubicBezTo>
                <a:lnTo>
                  <a:pt x="46005" y="195"/>
                </a:lnTo>
                <a:cubicBezTo>
                  <a:pt x="45182" y="139"/>
                  <a:pt x="44332" y="94"/>
                  <a:pt x="43474" y="94"/>
                </a:cubicBezTo>
                <a:cubicBezTo>
                  <a:pt x="42408" y="94"/>
                  <a:pt x="41331" y="164"/>
                  <a:pt x="40282" y="367"/>
                </a:cubicBezTo>
                <a:cubicBezTo>
                  <a:pt x="38642" y="688"/>
                  <a:pt x="36451" y="1434"/>
                  <a:pt x="35281" y="3211"/>
                </a:cubicBezTo>
                <a:cubicBezTo>
                  <a:pt x="35166" y="3384"/>
                  <a:pt x="35074" y="3579"/>
                  <a:pt x="35029" y="3797"/>
                </a:cubicBezTo>
                <a:cubicBezTo>
                  <a:pt x="34421" y="3647"/>
                  <a:pt x="33779" y="3556"/>
                  <a:pt x="33091" y="3522"/>
                </a:cubicBezTo>
                <a:cubicBezTo>
                  <a:pt x="32890" y="3511"/>
                  <a:pt x="32687" y="3506"/>
                  <a:pt x="32483" y="3506"/>
                </a:cubicBezTo>
                <a:cubicBezTo>
                  <a:pt x="31555" y="3506"/>
                  <a:pt x="30598" y="3613"/>
                  <a:pt x="29696" y="3820"/>
                </a:cubicBezTo>
                <a:cubicBezTo>
                  <a:pt x="28583" y="4072"/>
                  <a:pt x="27516" y="4634"/>
                  <a:pt x="26633" y="5426"/>
                </a:cubicBezTo>
                <a:cubicBezTo>
                  <a:pt x="25727" y="6239"/>
                  <a:pt x="25073" y="7249"/>
                  <a:pt x="24741" y="8339"/>
                </a:cubicBezTo>
                <a:cubicBezTo>
                  <a:pt x="24499" y="9130"/>
                  <a:pt x="24431" y="9991"/>
                  <a:pt x="24522" y="10839"/>
                </a:cubicBezTo>
                <a:cubicBezTo>
                  <a:pt x="24614" y="11688"/>
                  <a:pt x="24878" y="12514"/>
                  <a:pt x="25279" y="13236"/>
                </a:cubicBezTo>
                <a:cubicBezTo>
                  <a:pt x="25865" y="14268"/>
                  <a:pt x="26691" y="15037"/>
                  <a:pt x="27494" y="15794"/>
                </a:cubicBezTo>
                <a:cubicBezTo>
                  <a:pt x="28526" y="16769"/>
                  <a:pt x="29512" y="17686"/>
                  <a:pt x="29982" y="19120"/>
                </a:cubicBezTo>
                <a:cubicBezTo>
                  <a:pt x="30234" y="19911"/>
                  <a:pt x="30338" y="20749"/>
                  <a:pt x="30292" y="21621"/>
                </a:cubicBezTo>
                <a:cubicBezTo>
                  <a:pt x="30257" y="22469"/>
                  <a:pt x="30074" y="23306"/>
                  <a:pt x="29742" y="24109"/>
                </a:cubicBezTo>
                <a:cubicBezTo>
                  <a:pt x="29420" y="24924"/>
                  <a:pt x="28973" y="25658"/>
                  <a:pt x="28422" y="26277"/>
                </a:cubicBezTo>
                <a:cubicBezTo>
                  <a:pt x="27849" y="26943"/>
                  <a:pt x="27172" y="27458"/>
                  <a:pt x="26426" y="27814"/>
                </a:cubicBezTo>
                <a:cubicBezTo>
                  <a:pt x="25341" y="28345"/>
                  <a:pt x="24070" y="28605"/>
                  <a:pt x="22505" y="28605"/>
                </a:cubicBezTo>
                <a:cubicBezTo>
                  <a:pt x="21904" y="28605"/>
                  <a:pt x="21260" y="28567"/>
                  <a:pt x="20566" y="28491"/>
                </a:cubicBezTo>
                <a:cubicBezTo>
                  <a:pt x="19901" y="28411"/>
                  <a:pt x="19223" y="28319"/>
                  <a:pt x="18570" y="28215"/>
                </a:cubicBezTo>
                <a:cubicBezTo>
                  <a:pt x="17262" y="28026"/>
                  <a:pt x="15922" y="27825"/>
                  <a:pt x="14571" y="27825"/>
                </a:cubicBezTo>
                <a:cubicBezTo>
                  <a:pt x="14535" y="27825"/>
                  <a:pt x="14500" y="27825"/>
                  <a:pt x="14464" y="27825"/>
                </a:cubicBezTo>
                <a:cubicBezTo>
                  <a:pt x="13351" y="27825"/>
                  <a:pt x="12308" y="27986"/>
                  <a:pt x="11367" y="28296"/>
                </a:cubicBezTo>
                <a:cubicBezTo>
                  <a:pt x="10289" y="28651"/>
                  <a:pt x="9394" y="29191"/>
                  <a:pt x="8706" y="29902"/>
                </a:cubicBezTo>
                <a:cubicBezTo>
                  <a:pt x="8523" y="30085"/>
                  <a:pt x="8373" y="30269"/>
                  <a:pt x="8248" y="30452"/>
                </a:cubicBezTo>
                <a:cubicBezTo>
                  <a:pt x="8144" y="30452"/>
                  <a:pt x="8041" y="30452"/>
                  <a:pt x="7937" y="30440"/>
                </a:cubicBezTo>
                <a:cubicBezTo>
                  <a:pt x="7906" y="30440"/>
                  <a:pt x="7875" y="30440"/>
                  <a:pt x="7844" y="30440"/>
                </a:cubicBezTo>
                <a:cubicBezTo>
                  <a:pt x="7038" y="30440"/>
                  <a:pt x="6221" y="30577"/>
                  <a:pt x="5414" y="30830"/>
                </a:cubicBezTo>
                <a:cubicBezTo>
                  <a:pt x="4577" y="31095"/>
                  <a:pt x="3797" y="31485"/>
                  <a:pt x="3086" y="31977"/>
                </a:cubicBezTo>
                <a:cubicBezTo>
                  <a:pt x="2363" y="32494"/>
                  <a:pt x="1744" y="33113"/>
                  <a:pt x="1274" y="33801"/>
                </a:cubicBezTo>
                <a:cubicBezTo>
                  <a:pt x="769" y="34535"/>
                  <a:pt x="425" y="35326"/>
                  <a:pt x="265" y="36175"/>
                </a:cubicBezTo>
                <a:cubicBezTo>
                  <a:pt x="0" y="37586"/>
                  <a:pt x="230" y="39032"/>
                  <a:pt x="941" y="40350"/>
                </a:cubicBezTo>
                <a:cubicBezTo>
                  <a:pt x="1274" y="40969"/>
                  <a:pt x="1710" y="41543"/>
                  <a:pt x="2215" y="42060"/>
                </a:cubicBezTo>
                <a:cubicBezTo>
                  <a:pt x="2730" y="42575"/>
                  <a:pt x="3304" y="43011"/>
                  <a:pt x="3935" y="43355"/>
                </a:cubicBezTo>
                <a:lnTo>
                  <a:pt x="4164" y="42965"/>
                </a:lnTo>
                <a:cubicBezTo>
                  <a:pt x="2972" y="42289"/>
                  <a:pt x="1973" y="41291"/>
                  <a:pt x="1343" y="40133"/>
                </a:cubicBezTo>
                <a:cubicBezTo>
                  <a:pt x="689" y="38905"/>
                  <a:pt x="471" y="37563"/>
                  <a:pt x="712" y="36267"/>
                </a:cubicBezTo>
                <a:cubicBezTo>
                  <a:pt x="861" y="35476"/>
                  <a:pt x="1182" y="34742"/>
                  <a:pt x="1652" y="34054"/>
                </a:cubicBezTo>
                <a:cubicBezTo>
                  <a:pt x="2100" y="33411"/>
                  <a:pt x="2673" y="32838"/>
                  <a:pt x="3350" y="32356"/>
                </a:cubicBezTo>
                <a:cubicBezTo>
                  <a:pt x="4015" y="31886"/>
                  <a:pt x="4761" y="31519"/>
                  <a:pt x="5552" y="31266"/>
                </a:cubicBezTo>
                <a:cubicBezTo>
                  <a:pt x="6344" y="31014"/>
                  <a:pt x="7146" y="30899"/>
                  <a:pt x="7937" y="30899"/>
                </a:cubicBezTo>
                <a:cubicBezTo>
                  <a:pt x="7960" y="30899"/>
                  <a:pt x="7983" y="30911"/>
                  <a:pt x="8006" y="30911"/>
                </a:cubicBezTo>
                <a:cubicBezTo>
                  <a:pt x="7858" y="31266"/>
                  <a:pt x="7812" y="31622"/>
                  <a:pt x="7881" y="31954"/>
                </a:cubicBezTo>
                <a:cubicBezTo>
                  <a:pt x="7972" y="32402"/>
                  <a:pt x="8339" y="32815"/>
                  <a:pt x="8809" y="32964"/>
                </a:cubicBezTo>
                <a:cubicBezTo>
                  <a:pt x="8939" y="33007"/>
                  <a:pt x="9068" y="33029"/>
                  <a:pt x="9192" y="33029"/>
                </a:cubicBezTo>
                <a:cubicBezTo>
                  <a:pt x="9428" y="33029"/>
                  <a:pt x="9646" y="32950"/>
                  <a:pt x="9818" y="32792"/>
                </a:cubicBezTo>
                <a:cubicBezTo>
                  <a:pt x="10037" y="32597"/>
                  <a:pt x="10151" y="32310"/>
                  <a:pt x="10151" y="32000"/>
                </a:cubicBezTo>
                <a:cubicBezTo>
                  <a:pt x="10140" y="31610"/>
                  <a:pt x="9956" y="31209"/>
                  <a:pt x="9670" y="30957"/>
                </a:cubicBezTo>
                <a:cubicBezTo>
                  <a:pt x="9405" y="30728"/>
                  <a:pt x="9084" y="30601"/>
                  <a:pt x="8763" y="30532"/>
                </a:cubicBezTo>
                <a:cubicBezTo>
                  <a:pt x="8855" y="30406"/>
                  <a:pt x="8947" y="30303"/>
                  <a:pt x="9027" y="30223"/>
                </a:cubicBezTo>
                <a:cubicBezTo>
                  <a:pt x="9670" y="29558"/>
                  <a:pt x="10507" y="29064"/>
                  <a:pt x="11505" y="28732"/>
                </a:cubicBezTo>
                <a:cubicBezTo>
                  <a:pt x="12400" y="28434"/>
                  <a:pt x="13397" y="28284"/>
                  <a:pt x="14475" y="28284"/>
                </a:cubicBezTo>
                <a:cubicBezTo>
                  <a:pt x="14510" y="28284"/>
                  <a:pt x="14544" y="28284"/>
                  <a:pt x="14578" y="28284"/>
                </a:cubicBezTo>
                <a:cubicBezTo>
                  <a:pt x="15887" y="28284"/>
                  <a:pt x="17216" y="28485"/>
                  <a:pt x="18501" y="28674"/>
                </a:cubicBezTo>
                <a:cubicBezTo>
                  <a:pt x="19155" y="28766"/>
                  <a:pt x="19843" y="28870"/>
                  <a:pt x="20520" y="28938"/>
                </a:cubicBezTo>
                <a:cubicBezTo>
                  <a:pt x="21231" y="29018"/>
                  <a:pt x="21896" y="29064"/>
                  <a:pt x="22516" y="29064"/>
                </a:cubicBezTo>
                <a:cubicBezTo>
                  <a:pt x="24144" y="29064"/>
                  <a:pt x="25486" y="28789"/>
                  <a:pt x="26633" y="28227"/>
                </a:cubicBezTo>
                <a:cubicBezTo>
                  <a:pt x="27436" y="27837"/>
                  <a:pt x="28147" y="27287"/>
                  <a:pt x="28766" y="26587"/>
                </a:cubicBezTo>
                <a:cubicBezTo>
                  <a:pt x="29352" y="25921"/>
                  <a:pt x="29833" y="25141"/>
                  <a:pt x="30177" y="24282"/>
                </a:cubicBezTo>
                <a:cubicBezTo>
                  <a:pt x="30510" y="23433"/>
                  <a:pt x="30705" y="22549"/>
                  <a:pt x="30751" y="21644"/>
                </a:cubicBezTo>
                <a:cubicBezTo>
                  <a:pt x="30808" y="20714"/>
                  <a:pt x="30693" y="19820"/>
                  <a:pt x="30418" y="18983"/>
                </a:cubicBezTo>
                <a:cubicBezTo>
                  <a:pt x="29902" y="17434"/>
                  <a:pt x="28835" y="16425"/>
                  <a:pt x="27803" y="15461"/>
                </a:cubicBezTo>
                <a:cubicBezTo>
                  <a:pt x="27035" y="14727"/>
                  <a:pt x="26232" y="13982"/>
                  <a:pt x="25681" y="13007"/>
                </a:cubicBezTo>
                <a:cubicBezTo>
                  <a:pt x="25302" y="12341"/>
                  <a:pt x="25062" y="11573"/>
                  <a:pt x="24970" y="10793"/>
                </a:cubicBezTo>
                <a:cubicBezTo>
                  <a:pt x="24889" y="10002"/>
                  <a:pt x="24958" y="9199"/>
                  <a:pt x="25188" y="8465"/>
                </a:cubicBezTo>
                <a:cubicBezTo>
                  <a:pt x="25796" y="6446"/>
                  <a:pt x="27654" y="4760"/>
                  <a:pt x="29798" y="4267"/>
                </a:cubicBezTo>
                <a:cubicBezTo>
                  <a:pt x="30672" y="4070"/>
                  <a:pt x="31583" y="3965"/>
                  <a:pt x="32477" y="3965"/>
                </a:cubicBezTo>
                <a:cubicBezTo>
                  <a:pt x="32675" y="3965"/>
                  <a:pt x="32872" y="3970"/>
                  <a:pt x="33068" y="3980"/>
                </a:cubicBezTo>
                <a:cubicBezTo>
                  <a:pt x="33744" y="4003"/>
                  <a:pt x="34375" y="4095"/>
                  <a:pt x="34949" y="4244"/>
                </a:cubicBezTo>
                <a:cubicBezTo>
                  <a:pt x="34949" y="4416"/>
                  <a:pt x="34960" y="4588"/>
                  <a:pt x="34983" y="4748"/>
                </a:cubicBezTo>
                <a:cubicBezTo>
                  <a:pt x="35086" y="5299"/>
                  <a:pt x="35373" y="5781"/>
                  <a:pt x="35786" y="6091"/>
                </a:cubicBezTo>
                <a:cubicBezTo>
                  <a:pt x="36025" y="6270"/>
                  <a:pt x="36327" y="6378"/>
                  <a:pt x="36613" y="6378"/>
                </a:cubicBezTo>
                <a:cubicBezTo>
                  <a:pt x="36875" y="6378"/>
                  <a:pt x="37124" y="6287"/>
                  <a:pt x="37300" y="6079"/>
                </a:cubicBezTo>
                <a:cubicBezTo>
                  <a:pt x="37587" y="5724"/>
                  <a:pt x="37506" y="5219"/>
                  <a:pt x="37277" y="4898"/>
                </a:cubicBezTo>
                <a:cubicBezTo>
                  <a:pt x="37047" y="4600"/>
                  <a:pt x="36726" y="4416"/>
                  <a:pt x="36405" y="4279"/>
                </a:cubicBezTo>
                <a:cubicBezTo>
                  <a:pt x="36107" y="4141"/>
                  <a:pt x="35798" y="4014"/>
                  <a:pt x="35464" y="3912"/>
                </a:cubicBezTo>
                <a:cubicBezTo>
                  <a:pt x="35510" y="3751"/>
                  <a:pt x="35579" y="3601"/>
                  <a:pt x="35660" y="3464"/>
                </a:cubicBezTo>
                <a:cubicBezTo>
                  <a:pt x="36749" y="1824"/>
                  <a:pt x="38825" y="1113"/>
                  <a:pt x="40373" y="815"/>
                </a:cubicBezTo>
                <a:cubicBezTo>
                  <a:pt x="41382" y="619"/>
                  <a:pt x="42424" y="552"/>
                  <a:pt x="43462" y="552"/>
                </a:cubicBezTo>
                <a:cubicBezTo>
                  <a:pt x="44313" y="552"/>
                  <a:pt x="45161" y="597"/>
                  <a:pt x="45983" y="654"/>
                </a:cubicBezTo>
                <a:lnTo>
                  <a:pt x="46108" y="654"/>
                </a:lnTo>
                <a:cubicBezTo>
                  <a:pt x="46598" y="693"/>
                  <a:pt x="47095" y="730"/>
                  <a:pt x="47590" y="730"/>
                </a:cubicBezTo>
                <a:cubicBezTo>
                  <a:pt x="48268" y="730"/>
                  <a:pt x="48941" y="661"/>
                  <a:pt x="49584" y="436"/>
                </a:cubicBezTo>
                <a:lnTo>
                  <a:pt x="49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8"/>
          <p:cNvSpPr/>
          <p:nvPr/>
        </p:nvSpPr>
        <p:spPr>
          <a:xfrm rot="10800000">
            <a:off x="5607891" y="3441469"/>
            <a:ext cx="3211265" cy="2597933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rgbClr val="FFBA86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ubTitle" idx="1"/>
          </p:nvPr>
        </p:nvSpPr>
        <p:spPr>
          <a:xfrm>
            <a:off x="3535013" y="1709175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ubTitle" idx="2"/>
          </p:nvPr>
        </p:nvSpPr>
        <p:spPr>
          <a:xfrm>
            <a:off x="3535013" y="2836194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ubTitle" idx="3"/>
          </p:nvPr>
        </p:nvSpPr>
        <p:spPr>
          <a:xfrm>
            <a:off x="3535013" y="3963213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ubTitle" idx="4"/>
          </p:nvPr>
        </p:nvSpPr>
        <p:spPr>
          <a:xfrm>
            <a:off x="3535013" y="1254600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ubTitle" idx="5"/>
          </p:nvPr>
        </p:nvSpPr>
        <p:spPr>
          <a:xfrm>
            <a:off x="3535013" y="2381619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6"/>
          </p:nvPr>
        </p:nvSpPr>
        <p:spPr>
          <a:xfrm>
            <a:off x="3535013" y="3508637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" name="Google Shape;37;p19"/>
          <p:cNvGrpSpPr/>
          <p:nvPr/>
        </p:nvGrpSpPr>
        <p:grpSpPr>
          <a:xfrm>
            <a:off x="-200693" y="-87913"/>
            <a:ext cx="9471898" cy="5528307"/>
            <a:chOff x="-200693" y="-87913"/>
            <a:chExt cx="9471898" cy="5528307"/>
          </a:xfrm>
        </p:grpSpPr>
        <p:sp>
          <p:nvSpPr>
            <p:cNvPr id="38" name="Google Shape;38;p19"/>
            <p:cNvSpPr/>
            <p:nvPr/>
          </p:nvSpPr>
          <p:spPr>
            <a:xfrm rot="-1317201">
              <a:off x="168262" y="3265448"/>
              <a:ext cx="729446" cy="2115285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9"/>
            <p:cNvSpPr/>
            <p:nvPr/>
          </p:nvSpPr>
          <p:spPr>
            <a:xfrm rot="-5262655">
              <a:off x="7908286" y="75150"/>
              <a:ext cx="1473766" cy="1194161"/>
            </a:xfrm>
            <a:custGeom>
              <a:avLst/>
              <a:gdLst/>
              <a:ahLst/>
              <a:cxnLst/>
              <a:rect l="l" t="t" r="r" b="b"/>
              <a:pathLst>
                <a:path w="32885" h="26646" extrusionOk="0">
                  <a:moveTo>
                    <a:pt x="32259" y="0"/>
                  </a:moveTo>
                  <a:cubicBezTo>
                    <a:pt x="30068" y="0"/>
                    <a:pt x="27896" y="871"/>
                    <a:pt x="26335" y="2410"/>
                  </a:cubicBezTo>
                  <a:cubicBezTo>
                    <a:pt x="24637" y="4096"/>
                    <a:pt x="23709" y="6528"/>
                    <a:pt x="23869" y="8924"/>
                  </a:cubicBezTo>
                  <a:cubicBezTo>
                    <a:pt x="23938" y="9911"/>
                    <a:pt x="24178" y="10909"/>
                    <a:pt x="24408" y="11873"/>
                  </a:cubicBezTo>
                  <a:cubicBezTo>
                    <a:pt x="24614" y="12721"/>
                    <a:pt x="24833" y="13604"/>
                    <a:pt x="24912" y="14442"/>
                  </a:cubicBezTo>
                  <a:cubicBezTo>
                    <a:pt x="25004" y="15382"/>
                    <a:pt x="24924" y="16150"/>
                    <a:pt x="24660" y="16873"/>
                  </a:cubicBezTo>
                  <a:cubicBezTo>
                    <a:pt x="24362" y="17687"/>
                    <a:pt x="23777" y="18433"/>
                    <a:pt x="22998" y="19030"/>
                  </a:cubicBezTo>
                  <a:cubicBezTo>
                    <a:pt x="22263" y="19580"/>
                    <a:pt x="21369" y="19981"/>
                    <a:pt x="20416" y="20188"/>
                  </a:cubicBezTo>
                  <a:cubicBezTo>
                    <a:pt x="19695" y="20351"/>
                    <a:pt x="18959" y="20414"/>
                    <a:pt x="18220" y="20414"/>
                  </a:cubicBezTo>
                  <a:cubicBezTo>
                    <a:pt x="17031" y="20414"/>
                    <a:pt x="15835" y="20250"/>
                    <a:pt x="14682" y="20073"/>
                  </a:cubicBezTo>
                  <a:cubicBezTo>
                    <a:pt x="14510" y="20039"/>
                    <a:pt x="14337" y="20016"/>
                    <a:pt x="14166" y="19993"/>
                  </a:cubicBezTo>
                  <a:cubicBezTo>
                    <a:pt x="12805" y="19769"/>
                    <a:pt x="11402" y="19545"/>
                    <a:pt x="9995" y="19545"/>
                  </a:cubicBezTo>
                  <a:cubicBezTo>
                    <a:pt x="9600" y="19545"/>
                    <a:pt x="9204" y="19563"/>
                    <a:pt x="8809" y="19603"/>
                  </a:cubicBezTo>
                  <a:cubicBezTo>
                    <a:pt x="7846" y="19706"/>
                    <a:pt x="6894" y="19947"/>
                    <a:pt x="5965" y="20325"/>
                  </a:cubicBezTo>
                  <a:cubicBezTo>
                    <a:pt x="5070" y="20704"/>
                    <a:pt x="4221" y="21197"/>
                    <a:pt x="3441" y="21805"/>
                  </a:cubicBezTo>
                  <a:cubicBezTo>
                    <a:pt x="2661" y="22413"/>
                    <a:pt x="1973" y="23124"/>
                    <a:pt x="1400" y="23904"/>
                  </a:cubicBezTo>
                  <a:cubicBezTo>
                    <a:pt x="803" y="24707"/>
                    <a:pt x="334" y="25578"/>
                    <a:pt x="0" y="26485"/>
                  </a:cubicBezTo>
                  <a:lnTo>
                    <a:pt x="436" y="26646"/>
                  </a:lnTo>
                  <a:cubicBezTo>
                    <a:pt x="746" y="25774"/>
                    <a:pt x="1193" y="24948"/>
                    <a:pt x="1767" y="24179"/>
                  </a:cubicBezTo>
                  <a:cubicBezTo>
                    <a:pt x="2317" y="23434"/>
                    <a:pt x="2983" y="22757"/>
                    <a:pt x="3729" y="22172"/>
                  </a:cubicBezTo>
                  <a:cubicBezTo>
                    <a:pt x="4474" y="21587"/>
                    <a:pt x="5288" y="21117"/>
                    <a:pt x="6148" y="20750"/>
                  </a:cubicBezTo>
                  <a:cubicBezTo>
                    <a:pt x="7032" y="20394"/>
                    <a:pt x="7937" y="20154"/>
                    <a:pt x="8855" y="20062"/>
                  </a:cubicBezTo>
                  <a:cubicBezTo>
                    <a:pt x="9231" y="20025"/>
                    <a:pt x="9610" y="20008"/>
                    <a:pt x="9988" y="20008"/>
                  </a:cubicBezTo>
                  <a:cubicBezTo>
                    <a:pt x="11364" y="20008"/>
                    <a:pt x="12748" y="20224"/>
                    <a:pt x="14097" y="20440"/>
                  </a:cubicBezTo>
                  <a:cubicBezTo>
                    <a:pt x="14269" y="20463"/>
                    <a:pt x="14441" y="20498"/>
                    <a:pt x="14613" y="20521"/>
                  </a:cubicBezTo>
                  <a:cubicBezTo>
                    <a:pt x="15789" y="20704"/>
                    <a:pt x="17007" y="20869"/>
                    <a:pt x="18224" y="20869"/>
                  </a:cubicBezTo>
                  <a:cubicBezTo>
                    <a:pt x="18990" y="20869"/>
                    <a:pt x="19755" y="20804"/>
                    <a:pt x="20508" y="20635"/>
                  </a:cubicBezTo>
                  <a:cubicBezTo>
                    <a:pt x="21529" y="20417"/>
                    <a:pt x="22481" y="19981"/>
                    <a:pt x="23273" y="19397"/>
                  </a:cubicBezTo>
                  <a:cubicBezTo>
                    <a:pt x="24133" y="18754"/>
                    <a:pt x="24764" y="17940"/>
                    <a:pt x="25085" y="17034"/>
                  </a:cubicBezTo>
                  <a:cubicBezTo>
                    <a:pt x="25371" y="16254"/>
                    <a:pt x="25463" y="15393"/>
                    <a:pt x="25371" y="14407"/>
                  </a:cubicBezTo>
                  <a:cubicBezTo>
                    <a:pt x="25279" y="13524"/>
                    <a:pt x="25062" y="12630"/>
                    <a:pt x="24856" y="11769"/>
                  </a:cubicBezTo>
                  <a:cubicBezTo>
                    <a:pt x="24626" y="10817"/>
                    <a:pt x="24385" y="9842"/>
                    <a:pt x="24328" y="8891"/>
                  </a:cubicBezTo>
                  <a:cubicBezTo>
                    <a:pt x="24178" y="6631"/>
                    <a:pt x="25050" y="4326"/>
                    <a:pt x="26656" y="2743"/>
                  </a:cubicBezTo>
                  <a:cubicBezTo>
                    <a:pt x="28128" y="1292"/>
                    <a:pt x="30179" y="458"/>
                    <a:pt x="32230" y="458"/>
                  </a:cubicBezTo>
                  <a:cubicBezTo>
                    <a:pt x="32433" y="458"/>
                    <a:pt x="32636" y="466"/>
                    <a:pt x="32838" y="483"/>
                  </a:cubicBezTo>
                  <a:lnTo>
                    <a:pt x="32884" y="24"/>
                  </a:lnTo>
                  <a:cubicBezTo>
                    <a:pt x="32676" y="8"/>
                    <a:pt x="32467" y="0"/>
                    <a:pt x="3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9"/>
          <p:cNvGrpSpPr/>
          <p:nvPr/>
        </p:nvGrpSpPr>
        <p:grpSpPr>
          <a:xfrm>
            <a:off x="-1571177" y="-207910"/>
            <a:ext cx="13271784" cy="7441824"/>
            <a:chOff x="-1571177" y="-207910"/>
            <a:chExt cx="13271784" cy="7441824"/>
          </a:xfrm>
        </p:grpSpPr>
        <p:sp>
          <p:nvSpPr>
            <p:cNvPr id="41" name="Google Shape;41;p19"/>
            <p:cNvSpPr/>
            <p:nvPr/>
          </p:nvSpPr>
          <p:spPr>
            <a:xfrm rot="9735614">
              <a:off x="8170026" y="219536"/>
              <a:ext cx="3211152" cy="2597841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9"/>
            <p:cNvSpPr/>
            <p:nvPr/>
          </p:nvSpPr>
          <p:spPr>
            <a:xfrm rot="3543533">
              <a:off x="-1237155" y="3890038"/>
              <a:ext cx="3211162" cy="259784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4772325" y="1130388"/>
            <a:ext cx="36585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ubTitle" idx="1"/>
          </p:nvPr>
        </p:nvSpPr>
        <p:spPr>
          <a:xfrm>
            <a:off x="4772325" y="2080013"/>
            <a:ext cx="36585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20"/>
          <p:cNvGrpSpPr/>
          <p:nvPr/>
        </p:nvGrpSpPr>
        <p:grpSpPr>
          <a:xfrm>
            <a:off x="-318462" y="-687097"/>
            <a:ext cx="9780924" cy="5982933"/>
            <a:chOff x="-536260" y="-781832"/>
            <a:chExt cx="9780924" cy="5982933"/>
          </a:xfrm>
        </p:grpSpPr>
        <p:sp>
          <p:nvSpPr>
            <p:cNvPr id="47" name="Google Shape;47;p20"/>
            <p:cNvSpPr/>
            <p:nvPr/>
          </p:nvSpPr>
          <p:spPr>
            <a:xfrm rot="-1679927" flipH="1">
              <a:off x="-305127" y="-54452"/>
              <a:ext cx="3565999" cy="1873756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0"/>
            <p:cNvSpPr/>
            <p:nvPr/>
          </p:nvSpPr>
          <p:spPr>
            <a:xfrm>
              <a:off x="7770841" y="4006894"/>
              <a:ext cx="1473823" cy="1194207"/>
            </a:xfrm>
            <a:custGeom>
              <a:avLst/>
              <a:gdLst/>
              <a:ahLst/>
              <a:cxnLst/>
              <a:rect l="l" t="t" r="r" b="b"/>
              <a:pathLst>
                <a:path w="32885" h="26646" extrusionOk="0">
                  <a:moveTo>
                    <a:pt x="32259" y="0"/>
                  </a:moveTo>
                  <a:cubicBezTo>
                    <a:pt x="30068" y="0"/>
                    <a:pt x="27896" y="871"/>
                    <a:pt x="26335" y="2410"/>
                  </a:cubicBezTo>
                  <a:cubicBezTo>
                    <a:pt x="24637" y="4096"/>
                    <a:pt x="23709" y="6528"/>
                    <a:pt x="23869" y="8924"/>
                  </a:cubicBezTo>
                  <a:cubicBezTo>
                    <a:pt x="23938" y="9911"/>
                    <a:pt x="24178" y="10909"/>
                    <a:pt x="24408" y="11873"/>
                  </a:cubicBezTo>
                  <a:cubicBezTo>
                    <a:pt x="24614" y="12721"/>
                    <a:pt x="24833" y="13604"/>
                    <a:pt x="24912" y="14442"/>
                  </a:cubicBezTo>
                  <a:cubicBezTo>
                    <a:pt x="25004" y="15382"/>
                    <a:pt x="24924" y="16150"/>
                    <a:pt x="24660" y="16873"/>
                  </a:cubicBezTo>
                  <a:cubicBezTo>
                    <a:pt x="24362" y="17687"/>
                    <a:pt x="23777" y="18433"/>
                    <a:pt x="22998" y="19030"/>
                  </a:cubicBezTo>
                  <a:cubicBezTo>
                    <a:pt x="22263" y="19580"/>
                    <a:pt x="21369" y="19981"/>
                    <a:pt x="20416" y="20188"/>
                  </a:cubicBezTo>
                  <a:cubicBezTo>
                    <a:pt x="19695" y="20351"/>
                    <a:pt x="18959" y="20414"/>
                    <a:pt x="18220" y="20414"/>
                  </a:cubicBezTo>
                  <a:cubicBezTo>
                    <a:pt x="17031" y="20414"/>
                    <a:pt x="15835" y="20250"/>
                    <a:pt x="14682" y="20073"/>
                  </a:cubicBezTo>
                  <a:cubicBezTo>
                    <a:pt x="14510" y="20039"/>
                    <a:pt x="14337" y="20016"/>
                    <a:pt x="14166" y="19993"/>
                  </a:cubicBezTo>
                  <a:cubicBezTo>
                    <a:pt x="12805" y="19769"/>
                    <a:pt x="11402" y="19545"/>
                    <a:pt x="9995" y="19545"/>
                  </a:cubicBezTo>
                  <a:cubicBezTo>
                    <a:pt x="9600" y="19545"/>
                    <a:pt x="9204" y="19563"/>
                    <a:pt x="8809" y="19603"/>
                  </a:cubicBezTo>
                  <a:cubicBezTo>
                    <a:pt x="7846" y="19706"/>
                    <a:pt x="6894" y="19947"/>
                    <a:pt x="5965" y="20325"/>
                  </a:cubicBezTo>
                  <a:cubicBezTo>
                    <a:pt x="5070" y="20704"/>
                    <a:pt x="4221" y="21197"/>
                    <a:pt x="3441" y="21805"/>
                  </a:cubicBezTo>
                  <a:cubicBezTo>
                    <a:pt x="2661" y="22413"/>
                    <a:pt x="1973" y="23124"/>
                    <a:pt x="1400" y="23904"/>
                  </a:cubicBezTo>
                  <a:cubicBezTo>
                    <a:pt x="803" y="24707"/>
                    <a:pt x="334" y="25578"/>
                    <a:pt x="0" y="26485"/>
                  </a:cubicBezTo>
                  <a:lnTo>
                    <a:pt x="436" y="26646"/>
                  </a:lnTo>
                  <a:cubicBezTo>
                    <a:pt x="746" y="25774"/>
                    <a:pt x="1193" y="24948"/>
                    <a:pt x="1767" y="24179"/>
                  </a:cubicBezTo>
                  <a:cubicBezTo>
                    <a:pt x="2317" y="23434"/>
                    <a:pt x="2983" y="22757"/>
                    <a:pt x="3729" y="22172"/>
                  </a:cubicBezTo>
                  <a:cubicBezTo>
                    <a:pt x="4474" y="21587"/>
                    <a:pt x="5288" y="21117"/>
                    <a:pt x="6148" y="20750"/>
                  </a:cubicBezTo>
                  <a:cubicBezTo>
                    <a:pt x="7032" y="20394"/>
                    <a:pt x="7937" y="20154"/>
                    <a:pt x="8855" y="20062"/>
                  </a:cubicBezTo>
                  <a:cubicBezTo>
                    <a:pt x="9231" y="20025"/>
                    <a:pt x="9610" y="20008"/>
                    <a:pt x="9988" y="20008"/>
                  </a:cubicBezTo>
                  <a:cubicBezTo>
                    <a:pt x="11364" y="20008"/>
                    <a:pt x="12748" y="20224"/>
                    <a:pt x="14097" y="20440"/>
                  </a:cubicBezTo>
                  <a:cubicBezTo>
                    <a:pt x="14269" y="20463"/>
                    <a:pt x="14441" y="20498"/>
                    <a:pt x="14613" y="20521"/>
                  </a:cubicBezTo>
                  <a:cubicBezTo>
                    <a:pt x="15789" y="20704"/>
                    <a:pt x="17007" y="20869"/>
                    <a:pt x="18224" y="20869"/>
                  </a:cubicBezTo>
                  <a:cubicBezTo>
                    <a:pt x="18990" y="20869"/>
                    <a:pt x="19755" y="20804"/>
                    <a:pt x="20508" y="20635"/>
                  </a:cubicBezTo>
                  <a:cubicBezTo>
                    <a:pt x="21529" y="20417"/>
                    <a:pt x="22481" y="19981"/>
                    <a:pt x="23273" y="19397"/>
                  </a:cubicBezTo>
                  <a:cubicBezTo>
                    <a:pt x="24133" y="18754"/>
                    <a:pt x="24764" y="17940"/>
                    <a:pt x="25085" y="17034"/>
                  </a:cubicBezTo>
                  <a:cubicBezTo>
                    <a:pt x="25371" y="16254"/>
                    <a:pt x="25463" y="15393"/>
                    <a:pt x="25371" y="14407"/>
                  </a:cubicBezTo>
                  <a:cubicBezTo>
                    <a:pt x="25279" y="13524"/>
                    <a:pt x="25062" y="12630"/>
                    <a:pt x="24856" y="11769"/>
                  </a:cubicBezTo>
                  <a:cubicBezTo>
                    <a:pt x="24626" y="10817"/>
                    <a:pt x="24385" y="9842"/>
                    <a:pt x="24328" y="8891"/>
                  </a:cubicBezTo>
                  <a:cubicBezTo>
                    <a:pt x="24178" y="6631"/>
                    <a:pt x="25050" y="4326"/>
                    <a:pt x="26656" y="2743"/>
                  </a:cubicBezTo>
                  <a:cubicBezTo>
                    <a:pt x="28128" y="1292"/>
                    <a:pt x="30179" y="458"/>
                    <a:pt x="32230" y="458"/>
                  </a:cubicBezTo>
                  <a:cubicBezTo>
                    <a:pt x="32433" y="458"/>
                    <a:pt x="32636" y="466"/>
                    <a:pt x="32838" y="483"/>
                  </a:cubicBezTo>
                  <a:lnTo>
                    <a:pt x="32884" y="24"/>
                  </a:lnTo>
                  <a:cubicBezTo>
                    <a:pt x="32676" y="8"/>
                    <a:pt x="32467" y="0"/>
                    <a:pt x="3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49;p20"/>
          <p:cNvGrpSpPr/>
          <p:nvPr/>
        </p:nvGrpSpPr>
        <p:grpSpPr>
          <a:xfrm>
            <a:off x="-1401327" y="-1572694"/>
            <a:ext cx="11433610" cy="8238756"/>
            <a:chOff x="-1397208" y="-1548742"/>
            <a:chExt cx="11433610" cy="8238756"/>
          </a:xfrm>
        </p:grpSpPr>
        <p:sp>
          <p:nvSpPr>
            <p:cNvPr id="50" name="Google Shape;50;p20"/>
            <p:cNvSpPr/>
            <p:nvPr/>
          </p:nvSpPr>
          <p:spPr>
            <a:xfrm>
              <a:off x="6825137" y="4092081"/>
              <a:ext cx="3211265" cy="2597933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0"/>
            <p:cNvSpPr/>
            <p:nvPr/>
          </p:nvSpPr>
          <p:spPr>
            <a:xfrm rot="9247000">
              <a:off x="-991226" y="-97812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ubTitle" idx="1"/>
          </p:nvPr>
        </p:nvSpPr>
        <p:spPr>
          <a:xfrm>
            <a:off x="4616387" y="1562825"/>
            <a:ext cx="38076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ubTitle" idx="2"/>
          </p:nvPr>
        </p:nvSpPr>
        <p:spPr>
          <a:xfrm>
            <a:off x="720013" y="1562825"/>
            <a:ext cx="38076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" name="Google Shape;56;p21"/>
          <p:cNvGrpSpPr/>
          <p:nvPr/>
        </p:nvGrpSpPr>
        <p:grpSpPr>
          <a:xfrm>
            <a:off x="-2411440" y="1114002"/>
            <a:ext cx="14136195" cy="6390795"/>
            <a:chOff x="-2411440" y="1114002"/>
            <a:chExt cx="14136195" cy="6390795"/>
          </a:xfrm>
        </p:grpSpPr>
        <p:sp>
          <p:nvSpPr>
            <p:cNvPr id="57" name="Google Shape;57;p21"/>
            <p:cNvSpPr/>
            <p:nvPr/>
          </p:nvSpPr>
          <p:spPr>
            <a:xfrm rot="-6797522">
              <a:off x="8291093" y="1803452"/>
              <a:ext cx="3211294" cy="2597956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1"/>
            <p:cNvSpPr/>
            <p:nvPr/>
          </p:nvSpPr>
          <p:spPr>
            <a:xfrm rot="-3333055">
              <a:off x="-2037643" y="4146986"/>
              <a:ext cx="3211267" cy="2597934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21"/>
          <p:cNvGrpSpPr/>
          <p:nvPr/>
        </p:nvGrpSpPr>
        <p:grpSpPr>
          <a:xfrm>
            <a:off x="-492143" y="2919440"/>
            <a:ext cx="10151002" cy="2454713"/>
            <a:chOff x="-492143" y="2919440"/>
            <a:chExt cx="10151002" cy="2454713"/>
          </a:xfrm>
        </p:grpSpPr>
        <p:sp>
          <p:nvSpPr>
            <p:cNvPr id="60" name="Google Shape;60;p21"/>
            <p:cNvSpPr/>
            <p:nvPr/>
          </p:nvSpPr>
          <p:spPr>
            <a:xfrm rot="6567349" flipH="1">
              <a:off x="7666920" y="3602947"/>
              <a:ext cx="2219138" cy="1087699"/>
            </a:xfrm>
            <a:custGeom>
              <a:avLst/>
              <a:gdLst/>
              <a:ahLst/>
              <a:cxnLst/>
              <a:rect l="l" t="t" r="r" b="b"/>
              <a:pathLst>
                <a:path w="49516" h="24270" extrusionOk="0">
                  <a:moveTo>
                    <a:pt x="10404" y="2008"/>
                  </a:moveTo>
                  <a:cubicBezTo>
                    <a:pt x="10438" y="2008"/>
                    <a:pt x="10461" y="2019"/>
                    <a:pt x="10496" y="2019"/>
                  </a:cubicBezTo>
                  <a:cubicBezTo>
                    <a:pt x="10713" y="2065"/>
                    <a:pt x="10828" y="2260"/>
                    <a:pt x="10874" y="2363"/>
                  </a:cubicBezTo>
                  <a:cubicBezTo>
                    <a:pt x="10988" y="2638"/>
                    <a:pt x="10965" y="2971"/>
                    <a:pt x="10805" y="3201"/>
                  </a:cubicBezTo>
                  <a:cubicBezTo>
                    <a:pt x="10667" y="3407"/>
                    <a:pt x="10473" y="3579"/>
                    <a:pt x="10186" y="3716"/>
                  </a:cubicBezTo>
                  <a:cubicBezTo>
                    <a:pt x="9968" y="3499"/>
                    <a:pt x="9796" y="3235"/>
                    <a:pt x="9750" y="2936"/>
                  </a:cubicBezTo>
                  <a:cubicBezTo>
                    <a:pt x="9716" y="2684"/>
                    <a:pt x="9818" y="2375"/>
                    <a:pt x="10025" y="2191"/>
                  </a:cubicBezTo>
                  <a:cubicBezTo>
                    <a:pt x="10094" y="2123"/>
                    <a:pt x="10231" y="2008"/>
                    <a:pt x="10404" y="2008"/>
                  </a:cubicBezTo>
                  <a:close/>
                  <a:moveTo>
                    <a:pt x="20543" y="8981"/>
                  </a:moveTo>
                  <a:cubicBezTo>
                    <a:pt x="20704" y="8981"/>
                    <a:pt x="20864" y="9027"/>
                    <a:pt x="20979" y="9119"/>
                  </a:cubicBezTo>
                  <a:cubicBezTo>
                    <a:pt x="21311" y="9382"/>
                    <a:pt x="21426" y="9853"/>
                    <a:pt x="21506" y="10289"/>
                  </a:cubicBezTo>
                  <a:cubicBezTo>
                    <a:pt x="21506" y="10323"/>
                    <a:pt x="21517" y="10358"/>
                    <a:pt x="21517" y="10392"/>
                  </a:cubicBezTo>
                  <a:lnTo>
                    <a:pt x="21105" y="10220"/>
                  </a:lnTo>
                  <a:cubicBezTo>
                    <a:pt x="20772" y="10093"/>
                    <a:pt x="20485" y="9933"/>
                    <a:pt x="20302" y="9772"/>
                  </a:cubicBezTo>
                  <a:cubicBezTo>
                    <a:pt x="20026" y="9532"/>
                    <a:pt x="20049" y="9348"/>
                    <a:pt x="20084" y="9234"/>
                  </a:cubicBezTo>
                  <a:cubicBezTo>
                    <a:pt x="20130" y="9096"/>
                    <a:pt x="20256" y="9027"/>
                    <a:pt x="20360" y="9004"/>
                  </a:cubicBezTo>
                  <a:cubicBezTo>
                    <a:pt x="20416" y="8981"/>
                    <a:pt x="20485" y="8981"/>
                    <a:pt x="20543" y="8981"/>
                  </a:cubicBezTo>
                  <a:close/>
                  <a:moveTo>
                    <a:pt x="402" y="0"/>
                  </a:moveTo>
                  <a:lnTo>
                    <a:pt x="1" y="241"/>
                  </a:lnTo>
                  <a:cubicBezTo>
                    <a:pt x="471" y="1009"/>
                    <a:pt x="1068" y="1710"/>
                    <a:pt x="1767" y="2317"/>
                  </a:cubicBezTo>
                  <a:cubicBezTo>
                    <a:pt x="2455" y="2913"/>
                    <a:pt x="3235" y="3395"/>
                    <a:pt x="4073" y="3774"/>
                  </a:cubicBezTo>
                  <a:cubicBezTo>
                    <a:pt x="4921" y="4152"/>
                    <a:pt x="5804" y="4393"/>
                    <a:pt x="6699" y="4508"/>
                  </a:cubicBezTo>
                  <a:cubicBezTo>
                    <a:pt x="7079" y="4555"/>
                    <a:pt x="7458" y="4579"/>
                    <a:pt x="7833" y="4579"/>
                  </a:cubicBezTo>
                  <a:cubicBezTo>
                    <a:pt x="8374" y="4579"/>
                    <a:pt x="8907" y="4529"/>
                    <a:pt x="9429" y="4427"/>
                  </a:cubicBezTo>
                  <a:cubicBezTo>
                    <a:pt x="9635" y="4382"/>
                    <a:pt x="9864" y="4325"/>
                    <a:pt x="10094" y="4244"/>
                  </a:cubicBezTo>
                  <a:cubicBezTo>
                    <a:pt x="10220" y="4348"/>
                    <a:pt x="10369" y="4450"/>
                    <a:pt x="10519" y="4542"/>
                  </a:cubicBezTo>
                  <a:cubicBezTo>
                    <a:pt x="10702" y="4646"/>
                    <a:pt x="10886" y="4749"/>
                    <a:pt x="11057" y="4840"/>
                  </a:cubicBezTo>
                  <a:cubicBezTo>
                    <a:pt x="11424" y="5024"/>
                    <a:pt x="11757" y="5207"/>
                    <a:pt x="12044" y="5449"/>
                  </a:cubicBezTo>
                  <a:cubicBezTo>
                    <a:pt x="12342" y="5712"/>
                    <a:pt x="12560" y="6033"/>
                    <a:pt x="12709" y="6423"/>
                  </a:cubicBezTo>
                  <a:cubicBezTo>
                    <a:pt x="12846" y="6779"/>
                    <a:pt x="12904" y="7192"/>
                    <a:pt x="12892" y="7628"/>
                  </a:cubicBezTo>
                  <a:cubicBezTo>
                    <a:pt x="12869" y="8465"/>
                    <a:pt x="12560" y="9348"/>
                    <a:pt x="12056" y="10048"/>
                  </a:cubicBezTo>
                  <a:cubicBezTo>
                    <a:pt x="11287" y="11103"/>
                    <a:pt x="10186" y="11883"/>
                    <a:pt x="9107" y="12640"/>
                  </a:cubicBezTo>
                  <a:cubicBezTo>
                    <a:pt x="8740" y="12892"/>
                    <a:pt x="8362" y="13167"/>
                    <a:pt x="7995" y="13443"/>
                  </a:cubicBezTo>
                  <a:cubicBezTo>
                    <a:pt x="7158" y="14074"/>
                    <a:pt x="6492" y="14739"/>
                    <a:pt x="6011" y="15404"/>
                  </a:cubicBezTo>
                  <a:cubicBezTo>
                    <a:pt x="5414" y="16253"/>
                    <a:pt x="5093" y="17113"/>
                    <a:pt x="5070" y="17985"/>
                  </a:cubicBezTo>
                  <a:cubicBezTo>
                    <a:pt x="5047" y="18731"/>
                    <a:pt x="5254" y="19488"/>
                    <a:pt x="5666" y="20187"/>
                  </a:cubicBezTo>
                  <a:cubicBezTo>
                    <a:pt x="6056" y="20852"/>
                    <a:pt x="6596" y="21425"/>
                    <a:pt x="7249" y="21850"/>
                  </a:cubicBezTo>
                  <a:cubicBezTo>
                    <a:pt x="8321" y="22558"/>
                    <a:pt x="9703" y="22934"/>
                    <a:pt x="11265" y="22934"/>
                  </a:cubicBezTo>
                  <a:cubicBezTo>
                    <a:pt x="11375" y="22934"/>
                    <a:pt x="11485" y="22932"/>
                    <a:pt x="11597" y="22928"/>
                  </a:cubicBezTo>
                  <a:cubicBezTo>
                    <a:pt x="14694" y="22825"/>
                    <a:pt x="17710" y="21334"/>
                    <a:pt x="19671" y="18925"/>
                  </a:cubicBezTo>
                  <a:cubicBezTo>
                    <a:pt x="21438" y="16769"/>
                    <a:pt x="22297" y="13913"/>
                    <a:pt x="22068" y="11138"/>
                  </a:cubicBezTo>
                  <a:lnTo>
                    <a:pt x="22068" y="11138"/>
                  </a:lnTo>
                  <a:cubicBezTo>
                    <a:pt x="23020" y="11596"/>
                    <a:pt x="23984" y="12193"/>
                    <a:pt x="24970" y="12927"/>
                  </a:cubicBezTo>
                  <a:cubicBezTo>
                    <a:pt x="26312" y="13936"/>
                    <a:pt x="27562" y="15129"/>
                    <a:pt x="28503" y="16047"/>
                  </a:cubicBezTo>
                  <a:cubicBezTo>
                    <a:pt x="28835" y="16368"/>
                    <a:pt x="29179" y="16712"/>
                    <a:pt x="29500" y="17033"/>
                  </a:cubicBezTo>
                  <a:cubicBezTo>
                    <a:pt x="31393" y="18914"/>
                    <a:pt x="33343" y="20841"/>
                    <a:pt x="35648" y="22263"/>
                  </a:cubicBezTo>
                  <a:cubicBezTo>
                    <a:pt x="37082" y="23135"/>
                    <a:pt x="38619" y="23765"/>
                    <a:pt x="40110" y="24063"/>
                  </a:cubicBezTo>
                  <a:cubicBezTo>
                    <a:pt x="40821" y="24201"/>
                    <a:pt x="41509" y="24270"/>
                    <a:pt x="42186" y="24270"/>
                  </a:cubicBezTo>
                  <a:cubicBezTo>
                    <a:pt x="43115" y="24270"/>
                    <a:pt x="44010" y="24132"/>
                    <a:pt x="44847" y="23869"/>
                  </a:cubicBezTo>
                  <a:cubicBezTo>
                    <a:pt x="46315" y="23387"/>
                    <a:pt x="47542" y="22516"/>
                    <a:pt x="48310" y="21402"/>
                  </a:cubicBezTo>
                  <a:cubicBezTo>
                    <a:pt x="48723" y="20795"/>
                    <a:pt x="48999" y="20095"/>
                    <a:pt x="49125" y="19384"/>
                  </a:cubicBezTo>
                  <a:cubicBezTo>
                    <a:pt x="49251" y="18627"/>
                    <a:pt x="49194" y="17882"/>
                    <a:pt x="48953" y="17217"/>
                  </a:cubicBezTo>
                  <a:cubicBezTo>
                    <a:pt x="48655" y="16345"/>
                    <a:pt x="48070" y="15599"/>
                    <a:pt x="47221" y="14980"/>
                  </a:cubicBezTo>
                  <a:cubicBezTo>
                    <a:pt x="46487" y="14441"/>
                    <a:pt x="45581" y="14039"/>
                    <a:pt x="44594" y="13810"/>
                  </a:cubicBezTo>
                  <a:cubicBezTo>
                    <a:pt x="43287" y="13511"/>
                    <a:pt x="41933" y="13488"/>
                    <a:pt x="40615" y="13477"/>
                  </a:cubicBezTo>
                  <a:cubicBezTo>
                    <a:pt x="40098" y="13466"/>
                    <a:pt x="39560" y="13455"/>
                    <a:pt x="39043" y="13432"/>
                  </a:cubicBezTo>
                  <a:cubicBezTo>
                    <a:pt x="37988" y="13386"/>
                    <a:pt x="37105" y="13248"/>
                    <a:pt x="36336" y="13042"/>
                  </a:cubicBezTo>
                  <a:cubicBezTo>
                    <a:pt x="35385" y="12766"/>
                    <a:pt x="34616" y="12387"/>
                    <a:pt x="33985" y="11849"/>
                  </a:cubicBezTo>
                  <a:cubicBezTo>
                    <a:pt x="33320" y="11286"/>
                    <a:pt x="32827" y="10483"/>
                    <a:pt x="32632" y="9624"/>
                  </a:cubicBezTo>
                  <a:cubicBezTo>
                    <a:pt x="32426" y="8717"/>
                    <a:pt x="32563" y="7868"/>
                    <a:pt x="33022" y="7215"/>
                  </a:cubicBezTo>
                  <a:cubicBezTo>
                    <a:pt x="33756" y="6171"/>
                    <a:pt x="35075" y="5850"/>
                    <a:pt x="35798" y="5747"/>
                  </a:cubicBezTo>
                  <a:cubicBezTo>
                    <a:pt x="36292" y="5676"/>
                    <a:pt x="36808" y="5659"/>
                    <a:pt x="37320" y="5659"/>
                  </a:cubicBezTo>
                  <a:cubicBezTo>
                    <a:pt x="37556" y="5659"/>
                    <a:pt x="37791" y="5663"/>
                    <a:pt x="38023" y="5666"/>
                  </a:cubicBezTo>
                  <a:cubicBezTo>
                    <a:pt x="38401" y="5678"/>
                    <a:pt x="38791" y="5678"/>
                    <a:pt x="39170" y="5678"/>
                  </a:cubicBezTo>
                  <a:cubicBezTo>
                    <a:pt x="40133" y="5655"/>
                    <a:pt x="41097" y="5529"/>
                    <a:pt x="42048" y="5311"/>
                  </a:cubicBezTo>
                  <a:cubicBezTo>
                    <a:pt x="42989" y="5105"/>
                    <a:pt x="43906" y="4794"/>
                    <a:pt x="44790" y="4405"/>
                  </a:cubicBezTo>
                  <a:cubicBezTo>
                    <a:pt x="45684" y="4004"/>
                    <a:pt x="46533" y="3533"/>
                    <a:pt x="47313" y="2971"/>
                  </a:cubicBezTo>
                  <a:cubicBezTo>
                    <a:pt x="48116" y="2421"/>
                    <a:pt x="48861" y="1778"/>
                    <a:pt x="49515" y="1090"/>
                  </a:cubicBezTo>
                  <a:lnTo>
                    <a:pt x="49182" y="769"/>
                  </a:lnTo>
                  <a:cubicBezTo>
                    <a:pt x="48540" y="1445"/>
                    <a:pt x="47829" y="2065"/>
                    <a:pt x="47061" y="2604"/>
                  </a:cubicBezTo>
                  <a:cubicBezTo>
                    <a:pt x="46292" y="3132"/>
                    <a:pt x="45466" y="3602"/>
                    <a:pt x="44606" y="3981"/>
                  </a:cubicBezTo>
                  <a:cubicBezTo>
                    <a:pt x="43746" y="4359"/>
                    <a:pt x="42851" y="4657"/>
                    <a:pt x="41945" y="4863"/>
                  </a:cubicBezTo>
                  <a:cubicBezTo>
                    <a:pt x="41028" y="5070"/>
                    <a:pt x="40087" y="5196"/>
                    <a:pt x="39158" y="5219"/>
                  </a:cubicBezTo>
                  <a:cubicBezTo>
                    <a:pt x="38780" y="5219"/>
                    <a:pt x="38401" y="5219"/>
                    <a:pt x="38023" y="5207"/>
                  </a:cubicBezTo>
                  <a:cubicBezTo>
                    <a:pt x="37798" y="5204"/>
                    <a:pt x="37570" y="5201"/>
                    <a:pt x="37341" y="5201"/>
                  </a:cubicBezTo>
                  <a:cubicBezTo>
                    <a:pt x="36808" y="5201"/>
                    <a:pt x="36266" y="5219"/>
                    <a:pt x="35729" y="5299"/>
                  </a:cubicBezTo>
                  <a:cubicBezTo>
                    <a:pt x="34352" y="5495"/>
                    <a:pt x="33262" y="6079"/>
                    <a:pt x="32643" y="6951"/>
                  </a:cubicBezTo>
                  <a:cubicBezTo>
                    <a:pt x="32115" y="7708"/>
                    <a:pt x="31944" y="8694"/>
                    <a:pt x="32184" y="9726"/>
                  </a:cubicBezTo>
                  <a:cubicBezTo>
                    <a:pt x="32403" y="10679"/>
                    <a:pt x="32953" y="11573"/>
                    <a:pt x="33687" y="12204"/>
                  </a:cubicBezTo>
                  <a:cubicBezTo>
                    <a:pt x="34363" y="12766"/>
                    <a:pt x="35212" y="13202"/>
                    <a:pt x="36211" y="13477"/>
                  </a:cubicBezTo>
                  <a:cubicBezTo>
                    <a:pt x="37013" y="13707"/>
                    <a:pt x="37931" y="13833"/>
                    <a:pt x="39020" y="13890"/>
                  </a:cubicBezTo>
                  <a:cubicBezTo>
                    <a:pt x="39548" y="13913"/>
                    <a:pt x="40087" y="13924"/>
                    <a:pt x="40615" y="13936"/>
                  </a:cubicBezTo>
                  <a:cubicBezTo>
                    <a:pt x="41899" y="13947"/>
                    <a:pt x="43230" y="13970"/>
                    <a:pt x="44492" y="14257"/>
                  </a:cubicBezTo>
                  <a:cubicBezTo>
                    <a:pt x="45420" y="14475"/>
                    <a:pt x="46269" y="14854"/>
                    <a:pt x="46957" y="15347"/>
                  </a:cubicBezTo>
                  <a:cubicBezTo>
                    <a:pt x="47726" y="15909"/>
                    <a:pt x="48254" y="16585"/>
                    <a:pt x="48529" y="17365"/>
                  </a:cubicBezTo>
                  <a:cubicBezTo>
                    <a:pt x="48735" y="17962"/>
                    <a:pt x="48781" y="18639"/>
                    <a:pt x="48666" y="19304"/>
                  </a:cubicBezTo>
                  <a:cubicBezTo>
                    <a:pt x="48563" y="19957"/>
                    <a:pt x="48310" y="20589"/>
                    <a:pt x="47932" y="21139"/>
                  </a:cubicBezTo>
                  <a:cubicBezTo>
                    <a:pt x="47221" y="22171"/>
                    <a:pt x="46085" y="22985"/>
                    <a:pt x="44709" y="23421"/>
                  </a:cubicBezTo>
                  <a:cubicBezTo>
                    <a:pt x="43910" y="23681"/>
                    <a:pt x="43064" y="23813"/>
                    <a:pt x="42179" y="23813"/>
                  </a:cubicBezTo>
                  <a:cubicBezTo>
                    <a:pt x="41540" y="23813"/>
                    <a:pt x="40880" y="23744"/>
                    <a:pt x="40202" y="23605"/>
                  </a:cubicBezTo>
                  <a:cubicBezTo>
                    <a:pt x="38768" y="23318"/>
                    <a:pt x="37277" y="22722"/>
                    <a:pt x="35889" y="21873"/>
                  </a:cubicBezTo>
                  <a:cubicBezTo>
                    <a:pt x="33629" y="20485"/>
                    <a:pt x="31702" y="18570"/>
                    <a:pt x="29833" y="16712"/>
                  </a:cubicBezTo>
                  <a:cubicBezTo>
                    <a:pt x="29500" y="16379"/>
                    <a:pt x="29156" y="16047"/>
                    <a:pt x="28824" y="15714"/>
                  </a:cubicBezTo>
                  <a:cubicBezTo>
                    <a:pt x="27872" y="14785"/>
                    <a:pt x="26610" y="13592"/>
                    <a:pt x="25246" y="12560"/>
                  </a:cubicBezTo>
                  <a:cubicBezTo>
                    <a:pt x="24144" y="11734"/>
                    <a:pt x="23077" y="11092"/>
                    <a:pt x="22011" y="10598"/>
                  </a:cubicBezTo>
                  <a:cubicBezTo>
                    <a:pt x="21999" y="10472"/>
                    <a:pt x="21976" y="10346"/>
                    <a:pt x="21953" y="10208"/>
                  </a:cubicBezTo>
                  <a:cubicBezTo>
                    <a:pt x="21862" y="9692"/>
                    <a:pt x="21713" y="9119"/>
                    <a:pt x="21254" y="8752"/>
                  </a:cubicBezTo>
                  <a:cubicBezTo>
                    <a:pt x="21063" y="8601"/>
                    <a:pt x="20812" y="8521"/>
                    <a:pt x="20561" y="8521"/>
                  </a:cubicBezTo>
                  <a:cubicBezTo>
                    <a:pt x="20449" y="8521"/>
                    <a:pt x="20338" y="8537"/>
                    <a:pt x="20233" y="8568"/>
                  </a:cubicBezTo>
                  <a:cubicBezTo>
                    <a:pt x="19947" y="8648"/>
                    <a:pt x="19740" y="8832"/>
                    <a:pt x="19648" y="9084"/>
                  </a:cubicBezTo>
                  <a:cubicBezTo>
                    <a:pt x="19568" y="9336"/>
                    <a:pt x="19557" y="9726"/>
                    <a:pt x="19992" y="10116"/>
                  </a:cubicBezTo>
                  <a:cubicBezTo>
                    <a:pt x="20279" y="10369"/>
                    <a:pt x="20669" y="10552"/>
                    <a:pt x="20944" y="10656"/>
                  </a:cubicBezTo>
                  <a:cubicBezTo>
                    <a:pt x="21162" y="10736"/>
                    <a:pt x="21380" y="10816"/>
                    <a:pt x="21586" y="10919"/>
                  </a:cubicBezTo>
                  <a:cubicBezTo>
                    <a:pt x="21885" y="13649"/>
                    <a:pt x="21059" y="16505"/>
                    <a:pt x="19315" y="18639"/>
                  </a:cubicBezTo>
                  <a:cubicBezTo>
                    <a:pt x="17446" y="20944"/>
                    <a:pt x="14544" y="22378"/>
                    <a:pt x="11585" y="22470"/>
                  </a:cubicBezTo>
                  <a:cubicBezTo>
                    <a:pt x="11489" y="22473"/>
                    <a:pt x="11389" y="22474"/>
                    <a:pt x="11286" y="22474"/>
                  </a:cubicBezTo>
                  <a:cubicBezTo>
                    <a:pt x="10196" y="22474"/>
                    <a:pt x="8738" y="22289"/>
                    <a:pt x="7502" y="21471"/>
                  </a:cubicBezTo>
                  <a:cubicBezTo>
                    <a:pt x="6917" y="21081"/>
                    <a:pt x="6412" y="20554"/>
                    <a:pt x="6068" y="19957"/>
                  </a:cubicBezTo>
                  <a:cubicBezTo>
                    <a:pt x="5701" y="19338"/>
                    <a:pt x="5518" y="18650"/>
                    <a:pt x="5529" y="17996"/>
                  </a:cubicBezTo>
                  <a:cubicBezTo>
                    <a:pt x="5552" y="17217"/>
                    <a:pt x="5839" y="16437"/>
                    <a:pt x="6390" y="15680"/>
                  </a:cubicBezTo>
                  <a:cubicBezTo>
                    <a:pt x="6836" y="15037"/>
                    <a:pt x="7468" y="14406"/>
                    <a:pt x="8271" y="13810"/>
                  </a:cubicBezTo>
                  <a:cubicBezTo>
                    <a:pt x="8626" y="13534"/>
                    <a:pt x="9005" y="13271"/>
                    <a:pt x="9372" y="13019"/>
                  </a:cubicBezTo>
                  <a:cubicBezTo>
                    <a:pt x="10473" y="12239"/>
                    <a:pt x="11620" y="11436"/>
                    <a:pt x="12434" y="10323"/>
                  </a:cubicBezTo>
                  <a:cubicBezTo>
                    <a:pt x="12984" y="9543"/>
                    <a:pt x="13328" y="8568"/>
                    <a:pt x="13351" y="7639"/>
                  </a:cubicBezTo>
                  <a:cubicBezTo>
                    <a:pt x="13386" y="6596"/>
                    <a:pt x="13019" y="5701"/>
                    <a:pt x="12342" y="5105"/>
                  </a:cubicBezTo>
                  <a:cubicBezTo>
                    <a:pt x="12021" y="4817"/>
                    <a:pt x="11643" y="4623"/>
                    <a:pt x="11276" y="4427"/>
                  </a:cubicBezTo>
                  <a:cubicBezTo>
                    <a:pt x="11103" y="4336"/>
                    <a:pt x="10920" y="4244"/>
                    <a:pt x="10759" y="4141"/>
                  </a:cubicBezTo>
                  <a:cubicBezTo>
                    <a:pt x="10690" y="4106"/>
                    <a:pt x="10633" y="4072"/>
                    <a:pt x="10575" y="4026"/>
                  </a:cubicBezTo>
                  <a:cubicBezTo>
                    <a:pt x="10817" y="3889"/>
                    <a:pt x="11034" y="3705"/>
                    <a:pt x="11195" y="3453"/>
                  </a:cubicBezTo>
                  <a:cubicBezTo>
                    <a:pt x="11424" y="3097"/>
                    <a:pt x="11470" y="2604"/>
                    <a:pt x="11299" y="2191"/>
                  </a:cubicBezTo>
                  <a:cubicBezTo>
                    <a:pt x="11161" y="1858"/>
                    <a:pt x="10897" y="1641"/>
                    <a:pt x="10587" y="1572"/>
                  </a:cubicBezTo>
                  <a:cubicBezTo>
                    <a:pt x="10531" y="1561"/>
                    <a:pt x="10474" y="1556"/>
                    <a:pt x="10418" y="1556"/>
                  </a:cubicBezTo>
                  <a:cubicBezTo>
                    <a:pt x="10163" y="1556"/>
                    <a:pt x="9910" y="1661"/>
                    <a:pt x="9704" y="1858"/>
                  </a:cubicBezTo>
                  <a:cubicBezTo>
                    <a:pt x="9395" y="2156"/>
                    <a:pt x="9234" y="2604"/>
                    <a:pt x="9303" y="3005"/>
                  </a:cubicBezTo>
                  <a:cubicBezTo>
                    <a:pt x="9349" y="3315"/>
                    <a:pt x="9486" y="3614"/>
                    <a:pt x="9716" y="3889"/>
                  </a:cubicBezTo>
                  <a:cubicBezTo>
                    <a:pt x="9601" y="3912"/>
                    <a:pt x="9474" y="3946"/>
                    <a:pt x="9337" y="3969"/>
                  </a:cubicBezTo>
                  <a:cubicBezTo>
                    <a:pt x="8849" y="4071"/>
                    <a:pt x="8345" y="4120"/>
                    <a:pt x="7833" y="4120"/>
                  </a:cubicBezTo>
                  <a:cubicBezTo>
                    <a:pt x="7477" y="4120"/>
                    <a:pt x="7118" y="4096"/>
                    <a:pt x="6757" y="4049"/>
                  </a:cubicBezTo>
                  <a:cubicBezTo>
                    <a:pt x="5908" y="3946"/>
                    <a:pt x="5070" y="3705"/>
                    <a:pt x="4267" y="3349"/>
                  </a:cubicBezTo>
                  <a:cubicBezTo>
                    <a:pt x="3464" y="2994"/>
                    <a:pt x="2719" y="2535"/>
                    <a:pt x="2065" y="1973"/>
                  </a:cubicBezTo>
                  <a:cubicBezTo>
                    <a:pt x="1400" y="1399"/>
                    <a:pt x="838" y="734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1"/>
            <p:cNvSpPr/>
            <p:nvPr/>
          </p:nvSpPr>
          <p:spPr>
            <a:xfrm rot="5777574" flipH="1">
              <a:off x="-354119" y="4200451"/>
              <a:ext cx="936104" cy="1116271"/>
            </a:xfrm>
            <a:custGeom>
              <a:avLst/>
              <a:gdLst/>
              <a:ahLst/>
              <a:cxnLst/>
              <a:rect l="l" t="t" r="r" b="b"/>
              <a:pathLst>
                <a:path w="20887" h="24907" extrusionOk="0">
                  <a:moveTo>
                    <a:pt x="11490" y="1"/>
                  </a:moveTo>
                  <a:cubicBezTo>
                    <a:pt x="11195" y="1"/>
                    <a:pt x="10901" y="14"/>
                    <a:pt x="10610" y="40"/>
                  </a:cubicBezTo>
                  <a:cubicBezTo>
                    <a:pt x="8694" y="224"/>
                    <a:pt x="6756" y="866"/>
                    <a:pt x="4840" y="1967"/>
                  </a:cubicBezTo>
                  <a:cubicBezTo>
                    <a:pt x="3201" y="2908"/>
                    <a:pt x="1572" y="4181"/>
                    <a:pt x="0" y="5764"/>
                  </a:cubicBezTo>
                  <a:lnTo>
                    <a:pt x="321" y="6085"/>
                  </a:lnTo>
                  <a:cubicBezTo>
                    <a:pt x="1870" y="4536"/>
                    <a:pt x="3464" y="3275"/>
                    <a:pt x="5070" y="2357"/>
                  </a:cubicBezTo>
                  <a:cubicBezTo>
                    <a:pt x="6917" y="1291"/>
                    <a:pt x="8798" y="672"/>
                    <a:pt x="10644" y="499"/>
                  </a:cubicBezTo>
                  <a:cubicBezTo>
                    <a:pt x="10921" y="476"/>
                    <a:pt x="11202" y="465"/>
                    <a:pt x="11484" y="465"/>
                  </a:cubicBezTo>
                  <a:cubicBezTo>
                    <a:pt x="12192" y="465"/>
                    <a:pt x="12909" y="538"/>
                    <a:pt x="13615" y="695"/>
                  </a:cubicBezTo>
                  <a:cubicBezTo>
                    <a:pt x="14612" y="912"/>
                    <a:pt x="15553" y="1268"/>
                    <a:pt x="16402" y="1761"/>
                  </a:cubicBezTo>
                  <a:cubicBezTo>
                    <a:pt x="17285" y="2254"/>
                    <a:pt x="18042" y="2874"/>
                    <a:pt x="18650" y="3585"/>
                  </a:cubicBezTo>
                  <a:cubicBezTo>
                    <a:pt x="19292" y="4342"/>
                    <a:pt x="19763" y="5179"/>
                    <a:pt x="20026" y="6085"/>
                  </a:cubicBezTo>
                  <a:cubicBezTo>
                    <a:pt x="20829" y="8815"/>
                    <a:pt x="19900" y="11693"/>
                    <a:pt x="18994" y="14481"/>
                  </a:cubicBezTo>
                  <a:cubicBezTo>
                    <a:pt x="18902" y="14779"/>
                    <a:pt x="18799" y="15088"/>
                    <a:pt x="18707" y="15387"/>
                  </a:cubicBezTo>
                  <a:cubicBezTo>
                    <a:pt x="18111" y="17268"/>
                    <a:pt x="17801" y="18873"/>
                    <a:pt x="17778" y="20296"/>
                  </a:cubicBezTo>
                  <a:cubicBezTo>
                    <a:pt x="17767" y="21167"/>
                    <a:pt x="17847" y="21982"/>
                    <a:pt x="18053" y="22716"/>
                  </a:cubicBezTo>
                  <a:cubicBezTo>
                    <a:pt x="18272" y="23530"/>
                    <a:pt x="18616" y="24264"/>
                    <a:pt x="19097" y="24906"/>
                  </a:cubicBezTo>
                  <a:lnTo>
                    <a:pt x="19464" y="24631"/>
                  </a:lnTo>
                  <a:cubicBezTo>
                    <a:pt x="19017" y="24035"/>
                    <a:pt x="18696" y="23359"/>
                    <a:pt x="18489" y="22602"/>
                  </a:cubicBezTo>
                  <a:cubicBezTo>
                    <a:pt x="18306" y="21913"/>
                    <a:pt x="18226" y="21133"/>
                    <a:pt x="18237" y="20308"/>
                  </a:cubicBezTo>
                  <a:cubicBezTo>
                    <a:pt x="18260" y="18931"/>
                    <a:pt x="18558" y="17371"/>
                    <a:pt x="19143" y="15536"/>
                  </a:cubicBezTo>
                  <a:cubicBezTo>
                    <a:pt x="19235" y="15226"/>
                    <a:pt x="19338" y="14917"/>
                    <a:pt x="19430" y="14619"/>
                  </a:cubicBezTo>
                  <a:cubicBezTo>
                    <a:pt x="19888" y="13219"/>
                    <a:pt x="20359" y="11774"/>
                    <a:pt x="20599" y="10317"/>
                  </a:cubicBezTo>
                  <a:cubicBezTo>
                    <a:pt x="20887" y="8665"/>
                    <a:pt x="20841" y="7243"/>
                    <a:pt x="20462" y="5959"/>
                  </a:cubicBezTo>
                  <a:cubicBezTo>
                    <a:pt x="20176" y="4984"/>
                    <a:pt x="19682" y="4090"/>
                    <a:pt x="19006" y="3287"/>
                  </a:cubicBezTo>
                  <a:cubicBezTo>
                    <a:pt x="18351" y="2530"/>
                    <a:pt x="17561" y="1887"/>
                    <a:pt x="16631" y="1360"/>
                  </a:cubicBezTo>
                  <a:cubicBezTo>
                    <a:pt x="15736" y="843"/>
                    <a:pt x="14750" y="476"/>
                    <a:pt x="13718" y="247"/>
                  </a:cubicBezTo>
                  <a:cubicBezTo>
                    <a:pt x="12973" y="83"/>
                    <a:pt x="12227" y="1"/>
                    <a:pt x="1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2770200" y="2059425"/>
            <a:ext cx="36036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title" idx="2"/>
          </p:nvPr>
        </p:nvSpPr>
        <p:spPr>
          <a:xfrm>
            <a:off x="3893250" y="981637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ubTitle" idx="1"/>
          </p:nvPr>
        </p:nvSpPr>
        <p:spPr>
          <a:xfrm>
            <a:off x="2770200" y="3682850"/>
            <a:ext cx="36036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22"/>
          <p:cNvGrpSpPr/>
          <p:nvPr/>
        </p:nvGrpSpPr>
        <p:grpSpPr>
          <a:xfrm>
            <a:off x="-600031" y="-2179690"/>
            <a:ext cx="11846873" cy="5316993"/>
            <a:chOff x="-600031" y="-2179690"/>
            <a:chExt cx="11846873" cy="5316993"/>
          </a:xfrm>
        </p:grpSpPr>
        <p:sp>
          <p:nvSpPr>
            <p:cNvPr id="67" name="Google Shape;67;p22"/>
            <p:cNvSpPr/>
            <p:nvPr/>
          </p:nvSpPr>
          <p:spPr>
            <a:xfrm rot="-3348758">
              <a:off x="6664900" y="-1393833"/>
              <a:ext cx="3883583" cy="3745279"/>
            </a:xfrm>
            <a:custGeom>
              <a:avLst/>
              <a:gdLst/>
              <a:ahLst/>
              <a:cxnLst/>
              <a:rect l="l" t="t" r="r" b="b"/>
              <a:pathLst>
                <a:path w="86655" h="83569" extrusionOk="0">
                  <a:moveTo>
                    <a:pt x="53059" y="23422"/>
                  </a:moveTo>
                  <a:cubicBezTo>
                    <a:pt x="53415" y="23434"/>
                    <a:pt x="53691" y="23605"/>
                    <a:pt x="53897" y="23916"/>
                  </a:cubicBezTo>
                  <a:cubicBezTo>
                    <a:pt x="54092" y="24237"/>
                    <a:pt x="54206" y="24696"/>
                    <a:pt x="54206" y="25223"/>
                  </a:cubicBezTo>
                  <a:cubicBezTo>
                    <a:pt x="54218" y="25739"/>
                    <a:pt x="54115" y="26266"/>
                    <a:pt x="53931" y="26714"/>
                  </a:cubicBezTo>
                  <a:cubicBezTo>
                    <a:pt x="53839" y="26955"/>
                    <a:pt x="53737" y="27184"/>
                    <a:pt x="53622" y="27425"/>
                  </a:cubicBezTo>
                  <a:cubicBezTo>
                    <a:pt x="52876" y="26932"/>
                    <a:pt x="52154" y="26347"/>
                    <a:pt x="51867" y="25521"/>
                  </a:cubicBezTo>
                  <a:cubicBezTo>
                    <a:pt x="51695" y="25005"/>
                    <a:pt x="51798" y="24351"/>
                    <a:pt x="52142" y="23893"/>
                  </a:cubicBezTo>
                  <a:cubicBezTo>
                    <a:pt x="52371" y="23582"/>
                    <a:pt x="52681" y="23422"/>
                    <a:pt x="53013" y="23422"/>
                  </a:cubicBezTo>
                  <a:close/>
                  <a:moveTo>
                    <a:pt x="5093" y="71744"/>
                  </a:moveTo>
                  <a:cubicBezTo>
                    <a:pt x="4979" y="73407"/>
                    <a:pt x="4543" y="74542"/>
                    <a:pt x="3740" y="75242"/>
                  </a:cubicBezTo>
                  <a:cubicBezTo>
                    <a:pt x="3343" y="75586"/>
                    <a:pt x="2789" y="75775"/>
                    <a:pt x="2236" y="75775"/>
                  </a:cubicBezTo>
                  <a:cubicBezTo>
                    <a:pt x="2071" y="75775"/>
                    <a:pt x="1905" y="75758"/>
                    <a:pt x="1744" y="75723"/>
                  </a:cubicBezTo>
                  <a:cubicBezTo>
                    <a:pt x="1217" y="75609"/>
                    <a:pt x="827" y="75310"/>
                    <a:pt x="643" y="74887"/>
                  </a:cubicBezTo>
                  <a:cubicBezTo>
                    <a:pt x="437" y="74428"/>
                    <a:pt x="518" y="73957"/>
                    <a:pt x="632" y="73648"/>
                  </a:cubicBezTo>
                  <a:cubicBezTo>
                    <a:pt x="781" y="73235"/>
                    <a:pt x="1079" y="72845"/>
                    <a:pt x="1435" y="72570"/>
                  </a:cubicBezTo>
                  <a:cubicBezTo>
                    <a:pt x="2226" y="71996"/>
                    <a:pt x="3281" y="71847"/>
                    <a:pt x="4119" y="71790"/>
                  </a:cubicBezTo>
                  <a:cubicBezTo>
                    <a:pt x="4440" y="71767"/>
                    <a:pt x="4761" y="71744"/>
                    <a:pt x="5093" y="71744"/>
                  </a:cubicBezTo>
                  <a:close/>
                  <a:moveTo>
                    <a:pt x="29398" y="1"/>
                  </a:moveTo>
                  <a:cubicBezTo>
                    <a:pt x="27482" y="827"/>
                    <a:pt x="25797" y="2192"/>
                    <a:pt x="24512" y="3935"/>
                  </a:cubicBezTo>
                  <a:cubicBezTo>
                    <a:pt x="23215" y="5690"/>
                    <a:pt x="22425" y="7698"/>
                    <a:pt x="22195" y="9773"/>
                  </a:cubicBezTo>
                  <a:cubicBezTo>
                    <a:pt x="21966" y="11838"/>
                    <a:pt x="22298" y="13983"/>
                    <a:pt x="23181" y="15967"/>
                  </a:cubicBezTo>
                  <a:cubicBezTo>
                    <a:pt x="24053" y="17951"/>
                    <a:pt x="25395" y="19649"/>
                    <a:pt x="27081" y="20888"/>
                  </a:cubicBezTo>
                  <a:cubicBezTo>
                    <a:pt x="29088" y="22344"/>
                    <a:pt x="31554" y="23215"/>
                    <a:pt x="34422" y="23445"/>
                  </a:cubicBezTo>
                  <a:cubicBezTo>
                    <a:pt x="34957" y="23494"/>
                    <a:pt x="35509" y="23517"/>
                    <a:pt x="36074" y="23517"/>
                  </a:cubicBezTo>
                  <a:cubicBezTo>
                    <a:pt x="36838" y="23517"/>
                    <a:pt x="37626" y="23474"/>
                    <a:pt x="38424" y="23388"/>
                  </a:cubicBezTo>
                  <a:cubicBezTo>
                    <a:pt x="39709" y="23261"/>
                    <a:pt x="41028" y="23021"/>
                    <a:pt x="42359" y="22677"/>
                  </a:cubicBezTo>
                  <a:cubicBezTo>
                    <a:pt x="44939" y="22012"/>
                    <a:pt x="47474" y="21048"/>
                    <a:pt x="49929" y="20108"/>
                  </a:cubicBezTo>
                  <a:cubicBezTo>
                    <a:pt x="52291" y="19213"/>
                    <a:pt x="54734" y="18273"/>
                    <a:pt x="57200" y="17618"/>
                  </a:cubicBezTo>
                  <a:cubicBezTo>
                    <a:pt x="60079" y="16861"/>
                    <a:pt x="63061" y="16460"/>
                    <a:pt x="66066" y="16425"/>
                  </a:cubicBezTo>
                  <a:cubicBezTo>
                    <a:pt x="66205" y="16424"/>
                    <a:pt x="66343" y="16423"/>
                    <a:pt x="66482" y="16423"/>
                  </a:cubicBezTo>
                  <a:cubicBezTo>
                    <a:pt x="69337" y="16423"/>
                    <a:pt x="72187" y="16756"/>
                    <a:pt x="74943" y="17424"/>
                  </a:cubicBezTo>
                  <a:cubicBezTo>
                    <a:pt x="76905" y="17894"/>
                    <a:pt x="78568" y="18490"/>
                    <a:pt x="80025" y="19236"/>
                  </a:cubicBezTo>
                  <a:cubicBezTo>
                    <a:pt x="81722" y="20119"/>
                    <a:pt x="83122" y="21209"/>
                    <a:pt x="84154" y="22493"/>
                  </a:cubicBezTo>
                  <a:cubicBezTo>
                    <a:pt x="84704" y="23170"/>
                    <a:pt x="85151" y="23939"/>
                    <a:pt x="85495" y="24787"/>
                  </a:cubicBezTo>
                  <a:cubicBezTo>
                    <a:pt x="85828" y="25624"/>
                    <a:pt x="86046" y="26496"/>
                    <a:pt x="86115" y="27367"/>
                  </a:cubicBezTo>
                  <a:cubicBezTo>
                    <a:pt x="86195" y="28274"/>
                    <a:pt x="86127" y="29134"/>
                    <a:pt x="85908" y="29949"/>
                  </a:cubicBezTo>
                  <a:cubicBezTo>
                    <a:pt x="85679" y="30797"/>
                    <a:pt x="85289" y="31554"/>
                    <a:pt x="84761" y="32208"/>
                  </a:cubicBezTo>
                  <a:cubicBezTo>
                    <a:pt x="83258" y="34065"/>
                    <a:pt x="80767" y="34999"/>
                    <a:pt x="77335" y="34999"/>
                  </a:cubicBezTo>
                  <a:cubicBezTo>
                    <a:pt x="76421" y="34999"/>
                    <a:pt x="75440" y="34933"/>
                    <a:pt x="74393" y="34800"/>
                  </a:cubicBezTo>
                  <a:cubicBezTo>
                    <a:pt x="70814" y="34353"/>
                    <a:pt x="67271" y="33515"/>
                    <a:pt x="63841" y="32322"/>
                  </a:cubicBezTo>
                  <a:cubicBezTo>
                    <a:pt x="60412" y="31118"/>
                    <a:pt x="57120" y="29559"/>
                    <a:pt x="54046" y="27689"/>
                  </a:cubicBezTo>
                  <a:cubicBezTo>
                    <a:pt x="54035" y="27678"/>
                    <a:pt x="54023" y="27678"/>
                    <a:pt x="54012" y="27666"/>
                  </a:cubicBezTo>
                  <a:cubicBezTo>
                    <a:pt x="54137" y="27413"/>
                    <a:pt x="54252" y="27150"/>
                    <a:pt x="54356" y="26886"/>
                  </a:cubicBezTo>
                  <a:cubicBezTo>
                    <a:pt x="54746" y="25945"/>
                    <a:pt x="54838" y="24535"/>
                    <a:pt x="54275" y="23663"/>
                  </a:cubicBezTo>
                  <a:cubicBezTo>
                    <a:pt x="54000" y="23227"/>
                    <a:pt x="53587" y="22986"/>
                    <a:pt x="53082" y="22963"/>
                  </a:cubicBezTo>
                  <a:cubicBezTo>
                    <a:pt x="53059" y="22962"/>
                    <a:pt x="53036" y="22962"/>
                    <a:pt x="53014" y="22962"/>
                  </a:cubicBezTo>
                  <a:cubicBezTo>
                    <a:pt x="52536" y="22962"/>
                    <a:pt x="52103" y="23190"/>
                    <a:pt x="51775" y="23617"/>
                  </a:cubicBezTo>
                  <a:cubicBezTo>
                    <a:pt x="51351" y="24191"/>
                    <a:pt x="51213" y="25017"/>
                    <a:pt x="51431" y="25670"/>
                  </a:cubicBezTo>
                  <a:cubicBezTo>
                    <a:pt x="51764" y="26645"/>
                    <a:pt x="52590" y="27299"/>
                    <a:pt x="53415" y="27838"/>
                  </a:cubicBezTo>
                  <a:cubicBezTo>
                    <a:pt x="52876" y="28870"/>
                    <a:pt x="52188" y="29845"/>
                    <a:pt x="51362" y="30751"/>
                  </a:cubicBezTo>
                  <a:cubicBezTo>
                    <a:pt x="50319" y="31886"/>
                    <a:pt x="49045" y="32908"/>
                    <a:pt x="47589" y="33790"/>
                  </a:cubicBezTo>
                  <a:cubicBezTo>
                    <a:pt x="44951" y="35396"/>
                    <a:pt x="41693" y="36555"/>
                    <a:pt x="38161" y="37152"/>
                  </a:cubicBezTo>
                  <a:cubicBezTo>
                    <a:pt x="35144" y="37644"/>
                    <a:pt x="32036" y="37817"/>
                    <a:pt x="29019" y="37977"/>
                  </a:cubicBezTo>
                  <a:cubicBezTo>
                    <a:pt x="25463" y="38161"/>
                    <a:pt x="21805" y="38355"/>
                    <a:pt x="18261" y="39101"/>
                  </a:cubicBezTo>
                  <a:cubicBezTo>
                    <a:pt x="16575" y="39456"/>
                    <a:pt x="14934" y="39973"/>
                    <a:pt x="13386" y="40626"/>
                  </a:cubicBezTo>
                  <a:cubicBezTo>
                    <a:pt x="11746" y="41326"/>
                    <a:pt x="10244" y="42163"/>
                    <a:pt x="8924" y="43127"/>
                  </a:cubicBezTo>
                  <a:cubicBezTo>
                    <a:pt x="7502" y="44159"/>
                    <a:pt x="6309" y="45329"/>
                    <a:pt x="5369" y="46602"/>
                  </a:cubicBezTo>
                  <a:cubicBezTo>
                    <a:pt x="4348" y="47979"/>
                    <a:pt x="3614" y="49470"/>
                    <a:pt x="3201" y="51053"/>
                  </a:cubicBezTo>
                  <a:cubicBezTo>
                    <a:pt x="2960" y="51970"/>
                    <a:pt x="2811" y="52922"/>
                    <a:pt x="2766" y="53943"/>
                  </a:cubicBezTo>
                  <a:cubicBezTo>
                    <a:pt x="2720" y="54849"/>
                    <a:pt x="2754" y="55801"/>
                    <a:pt x="2868" y="56844"/>
                  </a:cubicBezTo>
                  <a:cubicBezTo>
                    <a:pt x="3064" y="58783"/>
                    <a:pt x="3511" y="60756"/>
                    <a:pt x="3936" y="62660"/>
                  </a:cubicBezTo>
                  <a:cubicBezTo>
                    <a:pt x="4566" y="65492"/>
                    <a:pt x="5220" y="68406"/>
                    <a:pt x="5116" y="71285"/>
                  </a:cubicBezTo>
                  <a:cubicBezTo>
                    <a:pt x="4772" y="71285"/>
                    <a:pt x="4428" y="71308"/>
                    <a:pt x="4084" y="71331"/>
                  </a:cubicBezTo>
                  <a:cubicBezTo>
                    <a:pt x="3190" y="71400"/>
                    <a:pt x="2043" y="71548"/>
                    <a:pt x="1171" y="72203"/>
                  </a:cubicBezTo>
                  <a:cubicBezTo>
                    <a:pt x="735" y="72524"/>
                    <a:pt x="391" y="72983"/>
                    <a:pt x="207" y="73487"/>
                  </a:cubicBezTo>
                  <a:cubicBezTo>
                    <a:pt x="1" y="74038"/>
                    <a:pt x="13" y="74599"/>
                    <a:pt x="219" y="75081"/>
                  </a:cubicBezTo>
                  <a:cubicBezTo>
                    <a:pt x="472" y="75632"/>
                    <a:pt x="976" y="76022"/>
                    <a:pt x="1642" y="76171"/>
                  </a:cubicBezTo>
                  <a:cubicBezTo>
                    <a:pt x="1833" y="76213"/>
                    <a:pt x="2030" y="76234"/>
                    <a:pt x="2227" y="76234"/>
                  </a:cubicBezTo>
                  <a:cubicBezTo>
                    <a:pt x="2892" y="76234"/>
                    <a:pt x="3563" y="76002"/>
                    <a:pt x="4050" y="75586"/>
                  </a:cubicBezTo>
                  <a:cubicBezTo>
                    <a:pt x="4945" y="74806"/>
                    <a:pt x="5438" y="73556"/>
                    <a:pt x="5552" y="71755"/>
                  </a:cubicBezTo>
                  <a:lnTo>
                    <a:pt x="5552" y="71744"/>
                  </a:lnTo>
                  <a:cubicBezTo>
                    <a:pt x="8810" y="71801"/>
                    <a:pt x="12125" y="72833"/>
                    <a:pt x="15015" y="74737"/>
                  </a:cubicBezTo>
                  <a:cubicBezTo>
                    <a:pt x="18329" y="76916"/>
                    <a:pt x="20830" y="80059"/>
                    <a:pt x="22046" y="83569"/>
                  </a:cubicBezTo>
                  <a:lnTo>
                    <a:pt x="22470" y="83420"/>
                  </a:lnTo>
                  <a:cubicBezTo>
                    <a:pt x="21232" y="79807"/>
                    <a:pt x="18662" y="76595"/>
                    <a:pt x="15267" y="74359"/>
                  </a:cubicBezTo>
                  <a:cubicBezTo>
                    <a:pt x="12308" y="72409"/>
                    <a:pt x="8913" y="71342"/>
                    <a:pt x="5575" y="71285"/>
                  </a:cubicBezTo>
                  <a:cubicBezTo>
                    <a:pt x="5679" y="68360"/>
                    <a:pt x="5025" y="65413"/>
                    <a:pt x="4382" y="62556"/>
                  </a:cubicBezTo>
                  <a:cubicBezTo>
                    <a:pt x="3958" y="60664"/>
                    <a:pt x="3523" y="58702"/>
                    <a:pt x="3316" y="56799"/>
                  </a:cubicBezTo>
                  <a:cubicBezTo>
                    <a:pt x="3212" y="55778"/>
                    <a:pt x="3179" y="54849"/>
                    <a:pt x="3224" y="53966"/>
                  </a:cubicBezTo>
                  <a:cubicBezTo>
                    <a:pt x="3270" y="52980"/>
                    <a:pt x="3408" y="52062"/>
                    <a:pt x="3648" y="51167"/>
                  </a:cubicBezTo>
                  <a:cubicBezTo>
                    <a:pt x="4050" y="49641"/>
                    <a:pt x="4749" y="48208"/>
                    <a:pt x="5736" y="46878"/>
                  </a:cubicBezTo>
                  <a:cubicBezTo>
                    <a:pt x="6653" y="45639"/>
                    <a:pt x="7812" y="44503"/>
                    <a:pt x="9189" y="43494"/>
                  </a:cubicBezTo>
                  <a:cubicBezTo>
                    <a:pt x="10484" y="42553"/>
                    <a:pt x="11952" y="41727"/>
                    <a:pt x="13558" y="41051"/>
                  </a:cubicBezTo>
                  <a:cubicBezTo>
                    <a:pt x="15084" y="40397"/>
                    <a:pt x="16701" y="39892"/>
                    <a:pt x="18352" y="39548"/>
                  </a:cubicBezTo>
                  <a:cubicBezTo>
                    <a:pt x="21862" y="38814"/>
                    <a:pt x="25509" y="38620"/>
                    <a:pt x="29042" y="38436"/>
                  </a:cubicBezTo>
                  <a:cubicBezTo>
                    <a:pt x="32070" y="38276"/>
                    <a:pt x="35202" y="38103"/>
                    <a:pt x="38241" y="37598"/>
                  </a:cubicBezTo>
                  <a:cubicBezTo>
                    <a:pt x="41819" y="37002"/>
                    <a:pt x="45134" y="35821"/>
                    <a:pt x="47818" y="34192"/>
                  </a:cubicBezTo>
                  <a:cubicBezTo>
                    <a:pt x="49320" y="33275"/>
                    <a:pt x="50628" y="32220"/>
                    <a:pt x="51695" y="31061"/>
                  </a:cubicBezTo>
                  <a:cubicBezTo>
                    <a:pt x="52544" y="30143"/>
                    <a:pt x="53243" y="29134"/>
                    <a:pt x="53805" y="28079"/>
                  </a:cubicBezTo>
                  <a:cubicBezTo>
                    <a:pt x="56913" y="29972"/>
                    <a:pt x="60228" y="31542"/>
                    <a:pt x="63692" y="32747"/>
                  </a:cubicBezTo>
                  <a:cubicBezTo>
                    <a:pt x="67144" y="33963"/>
                    <a:pt x="70723" y="34800"/>
                    <a:pt x="74336" y="35259"/>
                  </a:cubicBezTo>
                  <a:cubicBezTo>
                    <a:pt x="75391" y="35385"/>
                    <a:pt x="76389" y="35454"/>
                    <a:pt x="77318" y="35454"/>
                  </a:cubicBezTo>
                  <a:cubicBezTo>
                    <a:pt x="80908" y="35454"/>
                    <a:pt x="83523" y="34468"/>
                    <a:pt x="85117" y="32506"/>
                  </a:cubicBezTo>
                  <a:cubicBezTo>
                    <a:pt x="85691" y="31795"/>
                    <a:pt x="86104" y="30981"/>
                    <a:pt x="86344" y="30063"/>
                  </a:cubicBezTo>
                  <a:cubicBezTo>
                    <a:pt x="86574" y="29203"/>
                    <a:pt x="86654" y="28285"/>
                    <a:pt x="86574" y="27334"/>
                  </a:cubicBezTo>
                  <a:cubicBezTo>
                    <a:pt x="86494" y="26416"/>
                    <a:pt x="86275" y="25498"/>
                    <a:pt x="85920" y="24615"/>
                  </a:cubicBezTo>
                  <a:cubicBezTo>
                    <a:pt x="85564" y="23732"/>
                    <a:pt x="85094" y="22917"/>
                    <a:pt x="84509" y="22195"/>
                  </a:cubicBezTo>
                  <a:cubicBezTo>
                    <a:pt x="83431" y="20876"/>
                    <a:pt x="81998" y="19741"/>
                    <a:pt x="80231" y="18834"/>
                  </a:cubicBezTo>
                  <a:cubicBezTo>
                    <a:pt x="78740" y="18066"/>
                    <a:pt x="77043" y="17458"/>
                    <a:pt x="75047" y="16976"/>
                  </a:cubicBezTo>
                  <a:cubicBezTo>
                    <a:pt x="72253" y="16308"/>
                    <a:pt x="69366" y="15964"/>
                    <a:pt x="66465" y="15964"/>
                  </a:cubicBezTo>
                  <a:cubicBezTo>
                    <a:pt x="66328" y="15964"/>
                    <a:pt x="66192" y="15965"/>
                    <a:pt x="66055" y="15967"/>
                  </a:cubicBezTo>
                  <a:cubicBezTo>
                    <a:pt x="63015" y="16002"/>
                    <a:pt x="59999" y="16403"/>
                    <a:pt x="57086" y="17182"/>
                  </a:cubicBezTo>
                  <a:cubicBezTo>
                    <a:pt x="54585" y="17837"/>
                    <a:pt x="52131" y="18777"/>
                    <a:pt x="49756" y="19683"/>
                  </a:cubicBezTo>
                  <a:cubicBezTo>
                    <a:pt x="47325" y="20612"/>
                    <a:pt x="44801" y="21576"/>
                    <a:pt x="42244" y="22229"/>
                  </a:cubicBezTo>
                  <a:cubicBezTo>
                    <a:pt x="40936" y="22562"/>
                    <a:pt x="39629" y="22803"/>
                    <a:pt x="38367" y="22929"/>
                  </a:cubicBezTo>
                  <a:cubicBezTo>
                    <a:pt x="37576" y="23016"/>
                    <a:pt x="36795" y="23056"/>
                    <a:pt x="36036" y="23056"/>
                  </a:cubicBezTo>
                  <a:cubicBezTo>
                    <a:pt x="35498" y="23056"/>
                    <a:pt x="34970" y="23036"/>
                    <a:pt x="34456" y="22998"/>
                  </a:cubicBezTo>
                  <a:cubicBezTo>
                    <a:pt x="31680" y="22757"/>
                    <a:pt x="29283" y="21931"/>
                    <a:pt x="27356" y="20509"/>
                  </a:cubicBezTo>
                  <a:cubicBezTo>
                    <a:pt x="25739" y="19328"/>
                    <a:pt x="24443" y="17699"/>
                    <a:pt x="23594" y="15783"/>
                  </a:cubicBezTo>
                  <a:cubicBezTo>
                    <a:pt x="22757" y="13868"/>
                    <a:pt x="22425" y="11804"/>
                    <a:pt x="22642" y="9819"/>
                  </a:cubicBezTo>
                  <a:cubicBezTo>
                    <a:pt x="22860" y="7835"/>
                    <a:pt x="23640" y="5896"/>
                    <a:pt x="24879" y="4211"/>
                  </a:cubicBezTo>
                  <a:cubicBezTo>
                    <a:pt x="25865" y="2868"/>
                    <a:pt x="27092" y="1767"/>
                    <a:pt x="28469" y="976"/>
                  </a:cubicBezTo>
                  <a:lnTo>
                    <a:pt x="28514" y="1045"/>
                  </a:lnTo>
                  <a:lnTo>
                    <a:pt x="29604" y="403"/>
                  </a:lnTo>
                  <a:lnTo>
                    <a:pt x="29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2"/>
            <p:cNvSpPr/>
            <p:nvPr/>
          </p:nvSpPr>
          <p:spPr>
            <a:xfrm rot="8821944">
              <a:off x="-449806" y="159489"/>
              <a:ext cx="1547286" cy="1009983"/>
            </a:xfrm>
            <a:custGeom>
              <a:avLst/>
              <a:gdLst/>
              <a:ahLst/>
              <a:cxnLst/>
              <a:rect l="l" t="t" r="r" b="b"/>
              <a:pathLst>
                <a:path w="34525" h="22536" extrusionOk="0">
                  <a:moveTo>
                    <a:pt x="25208" y="0"/>
                  </a:moveTo>
                  <a:cubicBezTo>
                    <a:pt x="25025" y="0"/>
                    <a:pt x="24843" y="3"/>
                    <a:pt x="24661" y="9"/>
                  </a:cubicBezTo>
                  <a:cubicBezTo>
                    <a:pt x="22917" y="67"/>
                    <a:pt x="21220" y="411"/>
                    <a:pt x="19603" y="1031"/>
                  </a:cubicBezTo>
                  <a:cubicBezTo>
                    <a:pt x="17939" y="1661"/>
                    <a:pt x="16460" y="2556"/>
                    <a:pt x="15187" y="3692"/>
                  </a:cubicBezTo>
                  <a:cubicBezTo>
                    <a:pt x="12732" y="5894"/>
                    <a:pt x="11184" y="8887"/>
                    <a:pt x="9681" y="11777"/>
                  </a:cubicBezTo>
                  <a:cubicBezTo>
                    <a:pt x="9303" y="12511"/>
                    <a:pt x="8913" y="13268"/>
                    <a:pt x="8511" y="14002"/>
                  </a:cubicBezTo>
                  <a:cubicBezTo>
                    <a:pt x="7364" y="16090"/>
                    <a:pt x="6206" y="17730"/>
                    <a:pt x="4968" y="19015"/>
                  </a:cubicBezTo>
                  <a:cubicBezTo>
                    <a:pt x="4234" y="19772"/>
                    <a:pt x="3465" y="20414"/>
                    <a:pt x="2685" y="20907"/>
                  </a:cubicBezTo>
                  <a:cubicBezTo>
                    <a:pt x="1825" y="21458"/>
                    <a:pt x="930" y="21848"/>
                    <a:pt x="1" y="22089"/>
                  </a:cubicBezTo>
                  <a:lnTo>
                    <a:pt x="116" y="22536"/>
                  </a:lnTo>
                  <a:cubicBezTo>
                    <a:pt x="1091" y="22283"/>
                    <a:pt x="2031" y="21871"/>
                    <a:pt x="2926" y="21297"/>
                  </a:cubicBezTo>
                  <a:cubicBezTo>
                    <a:pt x="3740" y="20781"/>
                    <a:pt x="4543" y="20116"/>
                    <a:pt x="5300" y="19336"/>
                  </a:cubicBezTo>
                  <a:cubicBezTo>
                    <a:pt x="6562" y="18017"/>
                    <a:pt x="7754" y="16342"/>
                    <a:pt x="8913" y="14221"/>
                  </a:cubicBezTo>
                  <a:cubicBezTo>
                    <a:pt x="9314" y="13487"/>
                    <a:pt x="9716" y="12730"/>
                    <a:pt x="10094" y="11984"/>
                  </a:cubicBezTo>
                  <a:cubicBezTo>
                    <a:pt x="10828" y="10561"/>
                    <a:pt x="11597" y="9082"/>
                    <a:pt x="12469" y="7717"/>
                  </a:cubicBezTo>
                  <a:cubicBezTo>
                    <a:pt x="13432" y="6203"/>
                    <a:pt x="14430" y="4999"/>
                    <a:pt x="15497" y="4036"/>
                  </a:cubicBezTo>
                  <a:cubicBezTo>
                    <a:pt x="16724" y="2935"/>
                    <a:pt x="18158" y="2074"/>
                    <a:pt x="19764" y="1455"/>
                  </a:cubicBezTo>
                  <a:cubicBezTo>
                    <a:pt x="21334" y="858"/>
                    <a:pt x="22986" y="526"/>
                    <a:pt x="24684" y="468"/>
                  </a:cubicBezTo>
                  <a:cubicBezTo>
                    <a:pt x="24862" y="462"/>
                    <a:pt x="25040" y="459"/>
                    <a:pt x="25219" y="459"/>
                  </a:cubicBezTo>
                  <a:cubicBezTo>
                    <a:pt x="26687" y="459"/>
                    <a:pt x="28179" y="666"/>
                    <a:pt x="29661" y="1065"/>
                  </a:cubicBezTo>
                  <a:cubicBezTo>
                    <a:pt x="31267" y="1512"/>
                    <a:pt x="32816" y="2166"/>
                    <a:pt x="34295" y="3037"/>
                  </a:cubicBezTo>
                  <a:lnTo>
                    <a:pt x="34524" y="2647"/>
                  </a:lnTo>
                  <a:cubicBezTo>
                    <a:pt x="33022" y="1753"/>
                    <a:pt x="31417" y="1077"/>
                    <a:pt x="29776" y="629"/>
                  </a:cubicBezTo>
                  <a:cubicBezTo>
                    <a:pt x="28252" y="210"/>
                    <a:pt x="26719" y="0"/>
                    <a:pt x="25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22"/>
          <p:cNvGrpSpPr/>
          <p:nvPr/>
        </p:nvGrpSpPr>
        <p:grpSpPr>
          <a:xfrm>
            <a:off x="-1884721" y="-1068467"/>
            <a:ext cx="13013745" cy="7808019"/>
            <a:chOff x="-1884721" y="-1068467"/>
            <a:chExt cx="13013745" cy="7808019"/>
          </a:xfrm>
        </p:grpSpPr>
        <p:sp>
          <p:nvSpPr>
            <p:cNvPr id="70" name="Google Shape;70;p22"/>
            <p:cNvSpPr/>
            <p:nvPr/>
          </p:nvSpPr>
          <p:spPr>
            <a:xfrm rot="-3117945">
              <a:off x="-1477951" y="-302436"/>
              <a:ext cx="3211255" cy="259792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2"/>
            <p:cNvSpPr/>
            <p:nvPr/>
          </p:nvSpPr>
          <p:spPr>
            <a:xfrm rot="9247000">
              <a:off x="7511774" y="3571000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4"/>
          <p:cNvGrpSpPr/>
          <p:nvPr/>
        </p:nvGrpSpPr>
        <p:grpSpPr>
          <a:xfrm>
            <a:off x="299263" y="-1482983"/>
            <a:ext cx="9931536" cy="7771835"/>
            <a:chOff x="299263" y="-1482983"/>
            <a:chExt cx="9931536" cy="7771835"/>
          </a:xfrm>
        </p:grpSpPr>
        <p:sp>
          <p:nvSpPr>
            <p:cNvPr id="75" name="Google Shape;75;p24"/>
            <p:cNvSpPr/>
            <p:nvPr/>
          </p:nvSpPr>
          <p:spPr>
            <a:xfrm rot="9247000">
              <a:off x="6613549" y="3120300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4"/>
            <p:cNvSpPr/>
            <p:nvPr/>
          </p:nvSpPr>
          <p:spPr>
            <a:xfrm rot="1056383">
              <a:off x="616949" y="-1058175"/>
              <a:ext cx="3211190" cy="2597872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24"/>
          <p:cNvGrpSpPr/>
          <p:nvPr/>
        </p:nvGrpSpPr>
        <p:grpSpPr>
          <a:xfrm>
            <a:off x="-85769" y="-564868"/>
            <a:ext cx="7981186" cy="6234015"/>
            <a:chOff x="-85769" y="-564868"/>
            <a:chExt cx="7981186" cy="6234015"/>
          </a:xfrm>
        </p:grpSpPr>
        <p:sp>
          <p:nvSpPr>
            <p:cNvPr id="78" name="Google Shape;78;p24"/>
            <p:cNvSpPr/>
            <p:nvPr/>
          </p:nvSpPr>
          <p:spPr>
            <a:xfrm rot="10108053" flipH="1">
              <a:off x="4178181" y="3457884"/>
              <a:ext cx="3565932" cy="1873721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4"/>
            <p:cNvSpPr/>
            <p:nvPr/>
          </p:nvSpPr>
          <p:spPr>
            <a:xfrm rot="1148063">
              <a:off x="69235" y="-356315"/>
              <a:ext cx="1473773" cy="1194166"/>
            </a:xfrm>
            <a:custGeom>
              <a:avLst/>
              <a:gdLst/>
              <a:ahLst/>
              <a:cxnLst/>
              <a:rect l="l" t="t" r="r" b="b"/>
              <a:pathLst>
                <a:path w="32885" h="26646" extrusionOk="0">
                  <a:moveTo>
                    <a:pt x="32259" y="0"/>
                  </a:moveTo>
                  <a:cubicBezTo>
                    <a:pt x="30068" y="0"/>
                    <a:pt x="27896" y="871"/>
                    <a:pt x="26335" y="2410"/>
                  </a:cubicBezTo>
                  <a:cubicBezTo>
                    <a:pt x="24637" y="4096"/>
                    <a:pt x="23709" y="6528"/>
                    <a:pt x="23869" y="8924"/>
                  </a:cubicBezTo>
                  <a:cubicBezTo>
                    <a:pt x="23938" y="9911"/>
                    <a:pt x="24178" y="10909"/>
                    <a:pt x="24408" y="11873"/>
                  </a:cubicBezTo>
                  <a:cubicBezTo>
                    <a:pt x="24614" y="12721"/>
                    <a:pt x="24833" y="13604"/>
                    <a:pt x="24912" y="14442"/>
                  </a:cubicBezTo>
                  <a:cubicBezTo>
                    <a:pt x="25004" y="15382"/>
                    <a:pt x="24924" y="16150"/>
                    <a:pt x="24660" y="16873"/>
                  </a:cubicBezTo>
                  <a:cubicBezTo>
                    <a:pt x="24362" y="17687"/>
                    <a:pt x="23777" y="18433"/>
                    <a:pt x="22998" y="19030"/>
                  </a:cubicBezTo>
                  <a:cubicBezTo>
                    <a:pt x="22263" y="19580"/>
                    <a:pt x="21369" y="19981"/>
                    <a:pt x="20416" y="20188"/>
                  </a:cubicBezTo>
                  <a:cubicBezTo>
                    <a:pt x="19695" y="20351"/>
                    <a:pt x="18959" y="20414"/>
                    <a:pt x="18220" y="20414"/>
                  </a:cubicBezTo>
                  <a:cubicBezTo>
                    <a:pt x="17031" y="20414"/>
                    <a:pt x="15835" y="20250"/>
                    <a:pt x="14682" y="20073"/>
                  </a:cubicBezTo>
                  <a:cubicBezTo>
                    <a:pt x="14510" y="20039"/>
                    <a:pt x="14337" y="20016"/>
                    <a:pt x="14166" y="19993"/>
                  </a:cubicBezTo>
                  <a:cubicBezTo>
                    <a:pt x="12805" y="19769"/>
                    <a:pt x="11402" y="19545"/>
                    <a:pt x="9995" y="19545"/>
                  </a:cubicBezTo>
                  <a:cubicBezTo>
                    <a:pt x="9600" y="19545"/>
                    <a:pt x="9204" y="19563"/>
                    <a:pt x="8809" y="19603"/>
                  </a:cubicBezTo>
                  <a:cubicBezTo>
                    <a:pt x="7846" y="19706"/>
                    <a:pt x="6894" y="19947"/>
                    <a:pt x="5965" y="20325"/>
                  </a:cubicBezTo>
                  <a:cubicBezTo>
                    <a:pt x="5070" y="20704"/>
                    <a:pt x="4221" y="21197"/>
                    <a:pt x="3441" y="21805"/>
                  </a:cubicBezTo>
                  <a:cubicBezTo>
                    <a:pt x="2661" y="22413"/>
                    <a:pt x="1973" y="23124"/>
                    <a:pt x="1400" y="23904"/>
                  </a:cubicBezTo>
                  <a:cubicBezTo>
                    <a:pt x="803" y="24707"/>
                    <a:pt x="334" y="25578"/>
                    <a:pt x="0" y="26485"/>
                  </a:cubicBezTo>
                  <a:lnTo>
                    <a:pt x="436" y="26646"/>
                  </a:lnTo>
                  <a:cubicBezTo>
                    <a:pt x="746" y="25774"/>
                    <a:pt x="1193" y="24948"/>
                    <a:pt x="1767" y="24179"/>
                  </a:cubicBezTo>
                  <a:cubicBezTo>
                    <a:pt x="2317" y="23434"/>
                    <a:pt x="2983" y="22757"/>
                    <a:pt x="3729" y="22172"/>
                  </a:cubicBezTo>
                  <a:cubicBezTo>
                    <a:pt x="4474" y="21587"/>
                    <a:pt x="5288" y="21117"/>
                    <a:pt x="6148" y="20750"/>
                  </a:cubicBezTo>
                  <a:cubicBezTo>
                    <a:pt x="7032" y="20394"/>
                    <a:pt x="7937" y="20154"/>
                    <a:pt x="8855" y="20062"/>
                  </a:cubicBezTo>
                  <a:cubicBezTo>
                    <a:pt x="9231" y="20025"/>
                    <a:pt x="9610" y="20008"/>
                    <a:pt x="9988" y="20008"/>
                  </a:cubicBezTo>
                  <a:cubicBezTo>
                    <a:pt x="11364" y="20008"/>
                    <a:pt x="12748" y="20224"/>
                    <a:pt x="14097" y="20440"/>
                  </a:cubicBezTo>
                  <a:cubicBezTo>
                    <a:pt x="14269" y="20463"/>
                    <a:pt x="14441" y="20498"/>
                    <a:pt x="14613" y="20521"/>
                  </a:cubicBezTo>
                  <a:cubicBezTo>
                    <a:pt x="15789" y="20704"/>
                    <a:pt x="17007" y="20869"/>
                    <a:pt x="18224" y="20869"/>
                  </a:cubicBezTo>
                  <a:cubicBezTo>
                    <a:pt x="18990" y="20869"/>
                    <a:pt x="19755" y="20804"/>
                    <a:pt x="20508" y="20635"/>
                  </a:cubicBezTo>
                  <a:cubicBezTo>
                    <a:pt x="21529" y="20417"/>
                    <a:pt x="22481" y="19981"/>
                    <a:pt x="23273" y="19397"/>
                  </a:cubicBezTo>
                  <a:cubicBezTo>
                    <a:pt x="24133" y="18754"/>
                    <a:pt x="24764" y="17940"/>
                    <a:pt x="25085" y="17034"/>
                  </a:cubicBezTo>
                  <a:cubicBezTo>
                    <a:pt x="25371" y="16254"/>
                    <a:pt x="25463" y="15393"/>
                    <a:pt x="25371" y="14407"/>
                  </a:cubicBezTo>
                  <a:cubicBezTo>
                    <a:pt x="25279" y="13524"/>
                    <a:pt x="25062" y="12630"/>
                    <a:pt x="24856" y="11769"/>
                  </a:cubicBezTo>
                  <a:cubicBezTo>
                    <a:pt x="24626" y="10817"/>
                    <a:pt x="24385" y="9842"/>
                    <a:pt x="24328" y="8891"/>
                  </a:cubicBezTo>
                  <a:cubicBezTo>
                    <a:pt x="24178" y="6631"/>
                    <a:pt x="25050" y="4326"/>
                    <a:pt x="26656" y="2743"/>
                  </a:cubicBezTo>
                  <a:cubicBezTo>
                    <a:pt x="28128" y="1292"/>
                    <a:pt x="30179" y="458"/>
                    <a:pt x="32230" y="458"/>
                  </a:cubicBezTo>
                  <a:cubicBezTo>
                    <a:pt x="32433" y="458"/>
                    <a:pt x="32636" y="466"/>
                    <a:pt x="32838" y="483"/>
                  </a:cubicBezTo>
                  <a:lnTo>
                    <a:pt x="32884" y="24"/>
                  </a:lnTo>
                  <a:cubicBezTo>
                    <a:pt x="32676" y="8"/>
                    <a:pt x="32467" y="0"/>
                    <a:pt x="3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5"/>
          <p:cNvGrpSpPr/>
          <p:nvPr/>
        </p:nvGrpSpPr>
        <p:grpSpPr>
          <a:xfrm>
            <a:off x="-1564200" y="-926587"/>
            <a:ext cx="11389902" cy="7618714"/>
            <a:chOff x="-1564200" y="-926587"/>
            <a:chExt cx="11389902" cy="7618714"/>
          </a:xfrm>
        </p:grpSpPr>
        <p:sp>
          <p:nvSpPr>
            <p:cNvPr id="82" name="Google Shape;82;p25"/>
            <p:cNvSpPr/>
            <p:nvPr/>
          </p:nvSpPr>
          <p:spPr>
            <a:xfrm rot="9247000">
              <a:off x="527074" y="352357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5"/>
            <p:cNvSpPr/>
            <p:nvPr/>
          </p:nvSpPr>
          <p:spPr>
            <a:xfrm rot="-5610832">
              <a:off x="6825152" y="-543313"/>
              <a:ext cx="3211248" cy="259791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5"/>
            <p:cNvSpPr/>
            <p:nvPr/>
          </p:nvSpPr>
          <p:spPr>
            <a:xfrm rot="6932892">
              <a:off x="-1305412" y="-216704"/>
              <a:ext cx="3211289" cy="2597952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25"/>
          <p:cNvGrpSpPr/>
          <p:nvPr/>
        </p:nvGrpSpPr>
        <p:grpSpPr>
          <a:xfrm>
            <a:off x="-111021" y="-1645830"/>
            <a:ext cx="9561958" cy="7422063"/>
            <a:chOff x="-111021" y="-1645830"/>
            <a:chExt cx="9561958" cy="7422063"/>
          </a:xfrm>
        </p:grpSpPr>
        <p:sp>
          <p:nvSpPr>
            <p:cNvPr id="86" name="Google Shape;86;p25"/>
            <p:cNvSpPr/>
            <p:nvPr/>
          </p:nvSpPr>
          <p:spPr>
            <a:xfrm rot="-4098951">
              <a:off x="784476" y="3650193"/>
              <a:ext cx="867673" cy="2516125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 rot="5400000" flipH="1">
              <a:off x="6673506" y="653172"/>
              <a:ext cx="3514544" cy="2040317"/>
            </a:xfrm>
            <a:custGeom>
              <a:avLst/>
              <a:gdLst/>
              <a:ahLst/>
              <a:cxnLst/>
              <a:rect l="l" t="t" r="r" b="b"/>
              <a:pathLst>
                <a:path w="78419" h="45525" extrusionOk="0">
                  <a:moveTo>
                    <a:pt x="45203" y="8340"/>
                  </a:moveTo>
                  <a:cubicBezTo>
                    <a:pt x="45432" y="8340"/>
                    <a:pt x="45673" y="8419"/>
                    <a:pt x="45914" y="8569"/>
                  </a:cubicBezTo>
                  <a:cubicBezTo>
                    <a:pt x="46763" y="9108"/>
                    <a:pt x="47095" y="10519"/>
                    <a:pt x="47130" y="11643"/>
                  </a:cubicBezTo>
                  <a:cubicBezTo>
                    <a:pt x="47130" y="12113"/>
                    <a:pt x="47130" y="12594"/>
                    <a:pt x="47095" y="13076"/>
                  </a:cubicBezTo>
                  <a:cubicBezTo>
                    <a:pt x="46304" y="12904"/>
                    <a:pt x="45627" y="12663"/>
                    <a:pt x="45099" y="12354"/>
                  </a:cubicBezTo>
                  <a:cubicBezTo>
                    <a:pt x="44663" y="12102"/>
                    <a:pt x="44319" y="11791"/>
                    <a:pt x="44102" y="11459"/>
                  </a:cubicBezTo>
                  <a:cubicBezTo>
                    <a:pt x="43850" y="11080"/>
                    <a:pt x="43723" y="10633"/>
                    <a:pt x="43746" y="10152"/>
                  </a:cubicBezTo>
                  <a:cubicBezTo>
                    <a:pt x="43769" y="9441"/>
                    <a:pt x="44159" y="8741"/>
                    <a:pt x="44686" y="8465"/>
                  </a:cubicBezTo>
                  <a:cubicBezTo>
                    <a:pt x="44859" y="8385"/>
                    <a:pt x="45031" y="8340"/>
                    <a:pt x="45203" y="8340"/>
                  </a:cubicBezTo>
                  <a:close/>
                  <a:moveTo>
                    <a:pt x="9262" y="20306"/>
                  </a:moveTo>
                  <a:cubicBezTo>
                    <a:pt x="9538" y="20306"/>
                    <a:pt x="9827" y="20377"/>
                    <a:pt x="10094" y="20577"/>
                  </a:cubicBezTo>
                  <a:cubicBezTo>
                    <a:pt x="10542" y="20898"/>
                    <a:pt x="10713" y="21461"/>
                    <a:pt x="10588" y="22114"/>
                  </a:cubicBezTo>
                  <a:cubicBezTo>
                    <a:pt x="10507" y="22527"/>
                    <a:pt x="10312" y="22940"/>
                    <a:pt x="10037" y="23273"/>
                  </a:cubicBezTo>
                  <a:cubicBezTo>
                    <a:pt x="9750" y="23617"/>
                    <a:pt x="9395" y="23846"/>
                    <a:pt x="9028" y="23938"/>
                  </a:cubicBezTo>
                  <a:cubicBezTo>
                    <a:pt x="8817" y="23993"/>
                    <a:pt x="8601" y="24019"/>
                    <a:pt x="8380" y="24019"/>
                  </a:cubicBezTo>
                  <a:cubicBezTo>
                    <a:pt x="7901" y="24019"/>
                    <a:pt x="7400" y="23894"/>
                    <a:pt x="6883" y="23651"/>
                  </a:cubicBezTo>
                  <a:cubicBezTo>
                    <a:pt x="6596" y="23525"/>
                    <a:pt x="6298" y="23353"/>
                    <a:pt x="6011" y="23146"/>
                  </a:cubicBezTo>
                  <a:cubicBezTo>
                    <a:pt x="6263" y="22642"/>
                    <a:pt x="6561" y="22160"/>
                    <a:pt x="6906" y="21724"/>
                  </a:cubicBezTo>
                  <a:cubicBezTo>
                    <a:pt x="7330" y="21163"/>
                    <a:pt x="7904" y="20715"/>
                    <a:pt x="8465" y="20474"/>
                  </a:cubicBezTo>
                  <a:cubicBezTo>
                    <a:pt x="8690" y="20386"/>
                    <a:pt x="8969" y="20306"/>
                    <a:pt x="9262" y="20306"/>
                  </a:cubicBezTo>
                  <a:close/>
                  <a:moveTo>
                    <a:pt x="5621" y="1"/>
                  </a:moveTo>
                  <a:cubicBezTo>
                    <a:pt x="2398" y="2651"/>
                    <a:pt x="368" y="6791"/>
                    <a:pt x="184" y="11057"/>
                  </a:cubicBezTo>
                  <a:cubicBezTo>
                    <a:pt x="1" y="15324"/>
                    <a:pt x="1664" y="19637"/>
                    <a:pt x="4635" y="22573"/>
                  </a:cubicBezTo>
                  <a:cubicBezTo>
                    <a:pt x="4899" y="22837"/>
                    <a:pt x="5162" y="23078"/>
                    <a:pt x="5437" y="23284"/>
                  </a:cubicBezTo>
                  <a:cubicBezTo>
                    <a:pt x="5323" y="23548"/>
                    <a:pt x="5220" y="23812"/>
                    <a:pt x="5128" y="24087"/>
                  </a:cubicBezTo>
                  <a:cubicBezTo>
                    <a:pt x="4807" y="25016"/>
                    <a:pt x="4647" y="25991"/>
                    <a:pt x="4635" y="27000"/>
                  </a:cubicBezTo>
                  <a:cubicBezTo>
                    <a:pt x="4612" y="27987"/>
                    <a:pt x="4749" y="28973"/>
                    <a:pt x="5014" y="29936"/>
                  </a:cubicBezTo>
                  <a:cubicBezTo>
                    <a:pt x="5289" y="30900"/>
                    <a:pt x="5702" y="31817"/>
                    <a:pt x="6240" y="32666"/>
                  </a:cubicBezTo>
                  <a:cubicBezTo>
                    <a:pt x="6745" y="33458"/>
                    <a:pt x="7376" y="34192"/>
                    <a:pt x="8110" y="34857"/>
                  </a:cubicBezTo>
                  <a:cubicBezTo>
                    <a:pt x="8799" y="35488"/>
                    <a:pt x="9578" y="36061"/>
                    <a:pt x="10438" y="36555"/>
                  </a:cubicBezTo>
                  <a:cubicBezTo>
                    <a:pt x="12067" y="37483"/>
                    <a:pt x="13948" y="38115"/>
                    <a:pt x="15875" y="38367"/>
                  </a:cubicBezTo>
                  <a:cubicBezTo>
                    <a:pt x="16826" y="38499"/>
                    <a:pt x="17845" y="38565"/>
                    <a:pt x="18893" y="38565"/>
                  </a:cubicBezTo>
                  <a:cubicBezTo>
                    <a:pt x="20296" y="38565"/>
                    <a:pt x="21751" y="38448"/>
                    <a:pt x="23169" y="38217"/>
                  </a:cubicBezTo>
                  <a:cubicBezTo>
                    <a:pt x="25819" y="37782"/>
                    <a:pt x="28205" y="36979"/>
                    <a:pt x="30086" y="35901"/>
                  </a:cubicBezTo>
                  <a:cubicBezTo>
                    <a:pt x="33252" y="34088"/>
                    <a:pt x="36314" y="32253"/>
                    <a:pt x="39089" y="29673"/>
                  </a:cubicBezTo>
                  <a:cubicBezTo>
                    <a:pt x="40546" y="28320"/>
                    <a:pt x="41831" y="26885"/>
                    <a:pt x="42920" y="25394"/>
                  </a:cubicBezTo>
                  <a:cubicBezTo>
                    <a:pt x="45593" y="21770"/>
                    <a:pt x="47187" y="17653"/>
                    <a:pt x="47520" y="13616"/>
                  </a:cubicBezTo>
                  <a:cubicBezTo>
                    <a:pt x="47623" y="13639"/>
                    <a:pt x="47726" y="13650"/>
                    <a:pt x="47829" y="13661"/>
                  </a:cubicBezTo>
                  <a:cubicBezTo>
                    <a:pt x="49080" y="13833"/>
                    <a:pt x="50341" y="13948"/>
                    <a:pt x="51568" y="14062"/>
                  </a:cubicBezTo>
                  <a:cubicBezTo>
                    <a:pt x="53507" y="14235"/>
                    <a:pt x="55503" y="14407"/>
                    <a:pt x="57430" y="14831"/>
                  </a:cubicBezTo>
                  <a:cubicBezTo>
                    <a:pt x="59976" y="15382"/>
                    <a:pt x="63451" y="16666"/>
                    <a:pt x="65527" y="19603"/>
                  </a:cubicBezTo>
                  <a:cubicBezTo>
                    <a:pt x="66456" y="20910"/>
                    <a:pt x="67098" y="22493"/>
                    <a:pt x="67477" y="24454"/>
                  </a:cubicBezTo>
                  <a:cubicBezTo>
                    <a:pt x="67832" y="26289"/>
                    <a:pt x="67924" y="28228"/>
                    <a:pt x="67970" y="29879"/>
                  </a:cubicBezTo>
                  <a:cubicBezTo>
                    <a:pt x="67970" y="30143"/>
                    <a:pt x="67982" y="30395"/>
                    <a:pt x="67982" y="30659"/>
                  </a:cubicBezTo>
                  <a:cubicBezTo>
                    <a:pt x="68061" y="34065"/>
                    <a:pt x="68130" y="37575"/>
                    <a:pt x="69598" y="40638"/>
                  </a:cubicBezTo>
                  <a:cubicBezTo>
                    <a:pt x="70390" y="42313"/>
                    <a:pt x="71755" y="43781"/>
                    <a:pt x="73326" y="44652"/>
                  </a:cubicBezTo>
                  <a:cubicBezTo>
                    <a:pt x="74140" y="45111"/>
                    <a:pt x="74989" y="45397"/>
                    <a:pt x="75827" y="45489"/>
                  </a:cubicBezTo>
                  <a:cubicBezTo>
                    <a:pt x="76033" y="45512"/>
                    <a:pt x="76251" y="45524"/>
                    <a:pt x="76457" y="45524"/>
                  </a:cubicBezTo>
                  <a:cubicBezTo>
                    <a:pt x="77134" y="45524"/>
                    <a:pt x="77800" y="45397"/>
                    <a:pt x="78419" y="45134"/>
                  </a:cubicBezTo>
                  <a:lnTo>
                    <a:pt x="78246" y="44709"/>
                  </a:lnTo>
                  <a:cubicBezTo>
                    <a:pt x="77676" y="44947"/>
                    <a:pt x="77078" y="45063"/>
                    <a:pt x="76453" y="45063"/>
                  </a:cubicBezTo>
                  <a:cubicBezTo>
                    <a:pt x="76262" y="45063"/>
                    <a:pt x="76069" y="45052"/>
                    <a:pt x="75873" y="45030"/>
                  </a:cubicBezTo>
                  <a:cubicBezTo>
                    <a:pt x="75104" y="44939"/>
                    <a:pt x="74313" y="44686"/>
                    <a:pt x="73544" y="44250"/>
                  </a:cubicBezTo>
                  <a:cubicBezTo>
                    <a:pt x="72053" y="43425"/>
                    <a:pt x="70768" y="42037"/>
                    <a:pt x="70011" y="40443"/>
                  </a:cubicBezTo>
                  <a:cubicBezTo>
                    <a:pt x="68589" y="37472"/>
                    <a:pt x="68509" y="34009"/>
                    <a:pt x="68440" y="30647"/>
                  </a:cubicBezTo>
                  <a:cubicBezTo>
                    <a:pt x="68440" y="30395"/>
                    <a:pt x="68428" y="30132"/>
                    <a:pt x="68428" y="29868"/>
                  </a:cubicBezTo>
                  <a:cubicBezTo>
                    <a:pt x="68383" y="28193"/>
                    <a:pt x="68291" y="26232"/>
                    <a:pt x="67924" y="24362"/>
                  </a:cubicBezTo>
                  <a:cubicBezTo>
                    <a:pt x="67534" y="22332"/>
                    <a:pt x="66869" y="20692"/>
                    <a:pt x="65905" y="19338"/>
                  </a:cubicBezTo>
                  <a:cubicBezTo>
                    <a:pt x="64988" y="18043"/>
                    <a:pt x="63726" y="16942"/>
                    <a:pt x="62178" y="16081"/>
                  </a:cubicBezTo>
                  <a:cubicBezTo>
                    <a:pt x="60825" y="15336"/>
                    <a:pt x="59265" y="14763"/>
                    <a:pt x="57532" y="14384"/>
                  </a:cubicBezTo>
                  <a:cubicBezTo>
                    <a:pt x="55583" y="13948"/>
                    <a:pt x="53564" y="13776"/>
                    <a:pt x="51614" y="13604"/>
                  </a:cubicBezTo>
                  <a:cubicBezTo>
                    <a:pt x="50387" y="13489"/>
                    <a:pt x="49126" y="13386"/>
                    <a:pt x="47898" y="13214"/>
                  </a:cubicBezTo>
                  <a:cubicBezTo>
                    <a:pt x="47783" y="13191"/>
                    <a:pt x="47669" y="13180"/>
                    <a:pt x="47554" y="13157"/>
                  </a:cubicBezTo>
                  <a:cubicBezTo>
                    <a:pt x="47589" y="12652"/>
                    <a:pt x="47600" y="12136"/>
                    <a:pt x="47589" y="11631"/>
                  </a:cubicBezTo>
                  <a:cubicBezTo>
                    <a:pt x="47566" y="11023"/>
                    <a:pt x="47428" y="8982"/>
                    <a:pt x="46155" y="8179"/>
                  </a:cubicBezTo>
                  <a:cubicBezTo>
                    <a:pt x="45847" y="7980"/>
                    <a:pt x="45525" y="7882"/>
                    <a:pt x="45208" y="7882"/>
                  </a:cubicBezTo>
                  <a:cubicBezTo>
                    <a:pt x="44959" y="7882"/>
                    <a:pt x="44713" y="7943"/>
                    <a:pt x="44480" y="8064"/>
                  </a:cubicBezTo>
                  <a:cubicBezTo>
                    <a:pt x="43792" y="8419"/>
                    <a:pt x="43322" y="9245"/>
                    <a:pt x="43287" y="10129"/>
                  </a:cubicBezTo>
                  <a:cubicBezTo>
                    <a:pt x="43264" y="10713"/>
                    <a:pt x="43414" y="11253"/>
                    <a:pt x="43712" y="11712"/>
                  </a:cubicBezTo>
                  <a:cubicBezTo>
                    <a:pt x="43975" y="12113"/>
                    <a:pt x="44365" y="12457"/>
                    <a:pt x="44870" y="12755"/>
                  </a:cubicBezTo>
                  <a:cubicBezTo>
                    <a:pt x="45455" y="13088"/>
                    <a:pt x="46200" y="13351"/>
                    <a:pt x="47072" y="13535"/>
                  </a:cubicBezTo>
                  <a:cubicBezTo>
                    <a:pt x="46751" y="17503"/>
                    <a:pt x="45180" y="21553"/>
                    <a:pt x="42553" y="25131"/>
                  </a:cubicBezTo>
                  <a:cubicBezTo>
                    <a:pt x="41475" y="26587"/>
                    <a:pt x="40213" y="28009"/>
                    <a:pt x="38780" y="29340"/>
                  </a:cubicBezTo>
                  <a:cubicBezTo>
                    <a:pt x="36038" y="31886"/>
                    <a:pt x="32999" y="33710"/>
                    <a:pt x="29857" y="35500"/>
                  </a:cubicBezTo>
                  <a:cubicBezTo>
                    <a:pt x="28022" y="36555"/>
                    <a:pt x="25693" y="37335"/>
                    <a:pt x="23101" y="37759"/>
                  </a:cubicBezTo>
                  <a:cubicBezTo>
                    <a:pt x="21696" y="37991"/>
                    <a:pt x="20254" y="38108"/>
                    <a:pt x="18863" y="38108"/>
                  </a:cubicBezTo>
                  <a:cubicBezTo>
                    <a:pt x="17847" y="38108"/>
                    <a:pt x="16858" y="38045"/>
                    <a:pt x="15933" y="37919"/>
                  </a:cubicBezTo>
                  <a:cubicBezTo>
                    <a:pt x="14075" y="37667"/>
                    <a:pt x="12250" y="37048"/>
                    <a:pt x="10668" y="36153"/>
                  </a:cubicBezTo>
                  <a:cubicBezTo>
                    <a:pt x="9842" y="35683"/>
                    <a:pt x="9085" y="35133"/>
                    <a:pt x="8420" y="34524"/>
                  </a:cubicBezTo>
                  <a:cubicBezTo>
                    <a:pt x="7720" y="33882"/>
                    <a:pt x="7112" y="33171"/>
                    <a:pt x="6630" y="32414"/>
                  </a:cubicBezTo>
                  <a:cubicBezTo>
                    <a:pt x="6115" y="31611"/>
                    <a:pt x="5725" y="30739"/>
                    <a:pt x="5460" y="29811"/>
                  </a:cubicBezTo>
                  <a:cubicBezTo>
                    <a:pt x="5197" y="28893"/>
                    <a:pt x="5070" y="27953"/>
                    <a:pt x="5093" y="27000"/>
                  </a:cubicBezTo>
                  <a:cubicBezTo>
                    <a:pt x="5105" y="26049"/>
                    <a:pt x="5266" y="25119"/>
                    <a:pt x="5564" y="24236"/>
                  </a:cubicBezTo>
                  <a:cubicBezTo>
                    <a:pt x="5633" y="24007"/>
                    <a:pt x="5725" y="23789"/>
                    <a:pt x="5816" y="23559"/>
                  </a:cubicBezTo>
                  <a:cubicBezTo>
                    <a:pt x="6103" y="23766"/>
                    <a:pt x="6401" y="23938"/>
                    <a:pt x="6688" y="24076"/>
                  </a:cubicBezTo>
                  <a:cubicBezTo>
                    <a:pt x="7267" y="24346"/>
                    <a:pt x="7825" y="24481"/>
                    <a:pt x="8362" y="24481"/>
                  </a:cubicBezTo>
                  <a:cubicBezTo>
                    <a:pt x="8623" y="24481"/>
                    <a:pt x="8880" y="24449"/>
                    <a:pt x="9131" y="24385"/>
                  </a:cubicBezTo>
                  <a:cubicBezTo>
                    <a:pt x="9601" y="24270"/>
                    <a:pt x="10037" y="23984"/>
                    <a:pt x="10392" y="23559"/>
                  </a:cubicBezTo>
                  <a:cubicBezTo>
                    <a:pt x="10713" y="23181"/>
                    <a:pt x="10943" y="22688"/>
                    <a:pt x="11047" y="22206"/>
                  </a:cubicBezTo>
                  <a:cubicBezTo>
                    <a:pt x="11115" y="21816"/>
                    <a:pt x="11103" y="21438"/>
                    <a:pt x="11001" y="21105"/>
                  </a:cubicBezTo>
                  <a:cubicBezTo>
                    <a:pt x="10886" y="20727"/>
                    <a:pt x="10680" y="20429"/>
                    <a:pt x="10369" y="20199"/>
                  </a:cubicBezTo>
                  <a:cubicBezTo>
                    <a:pt x="10060" y="19981"/>
                    <a:pt x="9716" y="19866"/>
                    <a:pt x="9337" y="19843"/>
                  </a:cubicBezTo>
                  <a:cubicBezTo>
                    <a:pt x="9314" y="19842"/>
                    <a:pt x="9291" y="19842"/>
                    <a:pt x="9268" y="19842"/>
                  </a:cubicBezTo>
                  <a:cubicBezTo>
                    <a:pt x="8956" y="19842"/>
                    <a:pt x="8625" y="19912"/>
                    <a:pt x="8294" y="20061"/>
                  </a:cubicBezTo>
                  <a:cubicBezTo>
                    <a:pt x="7652" y="20325"/>
                    <a:pt x="7020" y="20818"/>
                    <a:pt x="6539" y="21438"/>
                  </a:cubicBezTo>
                  <a:cubicBezTo>
                    <a:pt x="6194" y="21885"/>
                    <a:pt x="5896" y="22355"/>
                    <a:pt x="5633" y="22860"/>
                  </a:cubicBezTo>
                  <a:cubicBezTo>
                    <a:pt x="5415" y="22677"/>
                    <a:pt x="5185" y="22470"/>
                    <a:pt x="4956" y="22252"/>
                  </a:cubicBezTo>
                  <a:cubicBezTo>
                    <a:pt x="3545" y="20852"/>
                    <a:pt x="2398" y="19086"/>
                    <a:pt x="1652" y="17148"/>
                  </a:cubicBezTo>
                  <a:cubicBezTo>
                    <a:pt x="907" y="15209"/>
                    <a:pt x="551" y="13111"/>
                    <a:pt x="643" y="11080"/>
                  </a:cubicBezTo>
                  <a:cubicBezTo>
                    <a:pt x="724" y="9051"/>
                    <a:pt x="1263" y="6986"/>
                    <a:pt x="2180" y="5128"/>
                  </a:cubicBezTo>
                  <a:cubicBezTo>
                    <a:pt x="3087" y="3270"/>
                    <a:pt x="4382" y="1618"/>
                    <a:pt x="5908" y="357"/>
                  </a:cubicBezTo>
                  <a:lnTo>
                    <a:pt x="5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 rot="-5400000" flipH="1">
              <a:off x="-393817" y="-799721"/>
              <a:ext cx="3565949" cy="1873730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/>
          <p:nvPr/>
        </p:nvSpPr>
        <p:spPr>
          <a:xfrm>
            <a:off x="6330779" y="4650259"/>
            <a:ext cx="27637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rPr>
              <a:t>People’s Majlis Secretariat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rPr>
              <a:t>Parliamentary Education 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713225" y="514865"/>
            <a:ext cx="5336698" cy="263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200" dirty="0">
                <a:solidFill>
                  <a:srgbClr val="301600"/>
                </a:solidFill>
              </a:rPr>
              <a:t>Law making process:</a:t>
            </a:r>
            <a:br>
              <a:rPr lang="en-US" sz="3200" dirty="0">
                <a:solidFill>
                  <a:srgbClr val="301600"/>
                </a:solidFill>
              </a:rPr>
            </a:br>
            <a:br>
              <a:rPr lang="en-US" sz="1600" dirty="0">
                <a:solidFill>
                  <a:srgbClr val="301600"/>
                </a:solidFill>
              </a:rPr>
            </a:br>
            <a:r>
              <a:rPr lang="en-US" sz="5400" dirty="0">
                <a:solidFill>
                  <a:srgbClr val="301600"/>
                </a:solidFill>
              </a:rPr>
              <a:t>Path of a </a:t>
            </a:r>
            <a:r>
              <a:rPr lang="en-US" sz="5400" i="1" dirty="0">
                <a:solidFill>
                  <a:srgbClr val="301600"/>
                </a:solidFill>
              </a:rPr>
              <a:t>BILL</a:t>
            </a:r>
            <a:r>
              <a:rPr lang="en-US" sz="5400" dirty="0">
                <a:solidFill>
                  <a:srgbClr val="301600"/>
                </a:solidFill>
              </a:rPr>
              <a:t> to </a:t>
            </a:r>
            <a:r>
              <a:rPr lang="en-US" sz="5400" i="1" dirty="0">
                <a:solidFill>
                  <a:srgbClr val="301600"/>
                </a:solidFill>
              </a:rPr>
              <a:t>LAW</a:t>
            </a:r>
            <a:endParaRPr sz="5400" i="1" dirty="0">
              <a:solidFill>
                <a:srgbClr val="301600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818881" y="3934435"/>
            <a:ext cx="2481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Key Stage 3 &amp; 4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 rot="1445148">
            <a:off x="6313255" y="99393"/>
            <a:ext cx="3514502" cy="2040293"/>
          </a:xfrm>
          <a:custGeom>
            <a:avLst/>
            <a:gdLst/>
            <a:ahLst/>
            <a:cxnLst/>
            <a:rect l="l" t="t" r="r" b="b"/>
            <a:pathLst>
              <a:path w="78419" h="45525" extrusionOk="0">
                <a:moveTo>
                  <a:pt x="45203" y="8340"/>
                </a:moveTo>
                <a:cubicBezTo>
                  <a:pt x="45432" y="8340"/>
                  <a:pt x="45673" y="8419"/>
                  <a:pt x="45914" y="8569"/>
                </a:cubicBezTo>
                <a:cubicBezTo>
                  <a:pt x="46763" y="9108"/>
                  <a:pt x="47095" y="10519"/>
                  <a:pt x="47130" y="11643"/>
                </a:cubicBezTo>
                <a:cubicBezTo>
                  <a:pt x="47130" y="12113"/>
                  <a:pt x="47130" y="12594"/>
                  <a:pt x="47095" y="13076"/>
                </a:cubicBezTo>
                <a:cubicBezTo>
                  <a:pt x="46304" y="12904"/>
                  <a:pt x="45627" y="12663"/>
                  <a:pt x="45099" y="12354"/>
                </a:cubicBezTo>
                <a:cubicBezTo>
                  <a:pt x="44663" y="12102"/>
                  <a:pt x="44319" y="11791"/>
                  <a:pt x="44102" y="11459"/>
                </a:cubicBezTo>
                <a:cubicBezTo>
                  <a:pt x="43850" y="11080"/>
                  <a:pt x="43723" y="10633"/>
                  <a:pt x="43746" y="10152"/>
                </a:cubicBezTo>
                <a:cubicBezTo>
                  <a:pt x="43769" y="9441"/>
                  <a:pt x="44159" y="8741"/>
                  <a:pt x="44686" y="8465"/>
                </a:cubicBezTo>
                <a:cubicBezTo>
                  <a:pt x="44859" y="8385"/>
                  <a:pt x="45031" y="8340"/>
                  <a:pt x="45203" y="8340"/>
                </a:cubicBezTo>
                <a:close/>
                <a:moveTo>
                  <a:pt x="9262" y="20306"/>
                </a:moveTo>
                <a:cubicBezTo>
                  <a:pt x="9538" y="20306"/>
                  <a:pt x="9827" y="20377"/>
                  <a:pt x="10094" y="20577"/>
                </a:cubicBezTo>
                <a:cubicBezTo>
                  <a:pt x="10542" y="20898"/>
                  <a:pt x="10713" y="21461"/>
                  <a:pt x="10588" y="22114"/>
                </a:cubicBezTo>
                <a:cubicBezTo>
                  <a:pt x="10507" y="22527"/>
                  <a:pt x="10312" y="22940"/>
                  <a:pt x="10037" y="23273"/>
                </a:cubicBezTo>
                <a:cubicBezTo>
                  <a:pt x="9750" y="23617"/>
                  <a:pt x="9395" y="23846"/>
                  <a:pt x="9028" y="23938"/>
                </a:cubicBezTo>
                <a:cubicBezTo>
                  <a:pt x="8817" y="23993"/>
                  <a:pt x="8601" y="24019"/>
                  <a:pt x="8380" y="24019"/>
                </a:cubicBezTo>
                <a:cubicBezTo>
                  <a:pt x="7901" y="24019"/>
                  <a:pt x="7400" y="23894"/>
                  <a:pt x="6883" y="23651"/>
                </a:cubicBezTo>
                <a:cubicBezTo>
                  <a:pt x="6596" y="23525"/>
                  <a:pt x="6298" y="23353"/>
                  <a:pt x="6011" y="23146"/>
                </a:cubicBezTo>
                <a:cubicBezTo>
                  <a:pt x="6263" y="22642"/>
                  <a:pt x="6561" y="22160"/>
                  <a:pt x="6906" y="21724"/>
                </a:cubicBezTo>
                <a:cubicBezTo>
                  <a:pt x="7330" y="21163"/>
                  <a:pt x="7904" y="20715"/>
                  <a:pt x="8465" y="20474"/>
                </a:cubicBezTo>
                <a:cubicBezTo>
                  <a:pt x="8690" y="20386"/>
                  <a:pt x="8969" y="20306"/>
                  <a:pt x="9262" y="20306"/>
                </a:cubicBezTo>
                <a:close/>
                <a:moveTo>
                  <a:pt x="5621" y="1"/>
                </a:moveTo>
                <a:cubicBezTo>
                  <a:pt x="2398" y="2651"/>
                  <a:pt x="368" y="6791"/>
                  <a:pt x="184" y="11057"/>
                </a:cubicBezTo>
                <a:cubicBezTo>
                  <a:pt x="1" y="15324"/>
                  <a:pt x="1664" y="19637"/>
                  <a:pt x="4635" y="22573"/>
                </a:cubicBezTo>
                <a:cubicBezTo>
                  <a:pt x="4899" y="22837"/>
                  <a:pt x="5162" y="23078"/>
                  <a:pt x="5437" y="23284"/>
                </a:cubicBezTo>
                <a:cubicBezTo>
                  <a:pt x="5323" y="23548"/>
                  <a:pt x="5220" y="23812"/>
                  <a:pt x="5128" y="24087"/>
                </a:cubicBezTo>
                <a:cubicBezTo>
                  <a:pt x="4807" y="25016"/>
                  <a:pt x="4647" y="25991"/>
                  <a:pt x="4635" y="27000"/>
                </a:cubicBezTo>
                <a:cubicBezTo>
                  <a:pt x="4612" y="27987"/>
                  <a:pt x="4749" y="28973"/>
                  <a:pt x="5014" y="29936"/>
                </a:cubicBezTo>
                <a:cubicBezTo>
                  <a:pt x="5289" y="30900"/>
                  <a:pt x="5702" y="31817"/>
                  <a:pt x="6240" y="32666"/>
                </a:cubicBezTo>
                <a:cubicBezTo>
                  <a:pt x="6745" y="33458"/>
                  <a:pt x="7376" y="34192"/>
                  <a:pt x="8110" y="34857"/>
                </a:cubicBezTo>
                <a:cubicBezTo>
                  <a:pt x="8799" y="35488"/>
                  <a:pt x="9578" y="36061"/>
                  <a:pt x="10438" y="36555"/>
                </a:cubicBezTo>
                <a:cubicBezTo>
                  <a:pt x="12067" y="37483"/>
                  <a:pt x="13948" y="38115"/>
                  <a:pt x="15875" y="38367"/>
                </a:cubicBezTo>
                <a:cubicBezTo>
                  <a:pt x="16826" y="38499"/>
                  <a:pt x="17845" y="38565"/>
                  <a:pt x="18893" y="38565"/>
                </a:cubicBezTo>
                <a:cubicBezTo>
                  <a:pt x="20296" y="38565"/>
                  <a:pt x="21751" y="38448"/>
                  <a:pt x="23169" y="38217"/>
                </a:cubicBezTo>
                <a:cubicBezTo>
                  <a:pt x="25819" y="37782"/>
                  <a:pt x="28205" y="36979"/>
                  <a:pt x="30086" y="35901"/>
                </a:cubicBezTo>
                <a:cubicBezTo>
                  <a:pt x="33252" y="34088"/>
                  <a:pt x="36314" y="32253"/>
                  <a:pt x="39089" y="29673"/>
                </a:cubicBezTo>
                <a:cubicBezTo>
                  <a:pt x="40546" y="28320"/>
                  <a:pt x="41831" y="26885"/>
                  <a:pt x="42920" y="25394"/>
                </a:cubicBezTo>
                <a:cubicBezTo>
                  <a:pt x="45593" y="21770"/>
                  <a:pt x="47187" y="17653"/>
                  <a:pt x="47520" y="13616"/>
                </a:cubicBezTo>
                <a:cubicBezTo>
                  <a:pt x="47623" y="13639"/>
                  <a:pt x="47726" y="13650"/>
                  <a:pt x="47829" y="13661"/>
                </a:cubicBezTo>
                <a:cubicBezTo>
                  <a:pt x="49080" y="13833"/>
                  <a:pt x="50341" y="13948"/>
                  <a:pt x="51568" y="14062"/>
                </a:cubicBezTo>
                <a:cubicBezTo>
                  <a:pt x="53507" y="14235"/>
                  <a:pt x="55503" y="14407"/>
                  <a:pt x="57430" y="14831"/>
                </a:cubicBezTo>
                <a:cubicBezTo>
                  <a:pt x="59976" y="15382"/>
                  <a:pt x="63451" y="16666"/>
                  <a:pt x="65527" y="19603"/>
                </a:cubicBezTo>
                <a:cubicBezTo>
                  <a:pt x="66456" y="20910"/>
                  <a:pt x="67098" y="22493"/>
                  <a:pt x="67477" y="24454"/>
                </a:cubicBezTo>
                <a:cubicBezTo>
                  <a:pt x="67832" y="26289"/>
                  <a:pt x="67924" y="28228"/>
                  <a:pt x="67970" y="29879"/>
                </a:cubicBezTo>
                <a:cubicBezTo>
                  <a:pt x="67970" y="30143"/>
                  <a:pt x="67982" y="30395"/>
                  <a:pt x="67982" y="30659"/>
                </a:cubicBezTo>
                <a:cubicBezTo>
                  <a:pt x="68061" y="34065"/>
                  <a:pt x="68130" y="37575"/>
                  <a:pt x="69598" y="40638"/>
                </a:cubicBezTo>
                <a:cubicBezTo>
                  <a:pt x="70390" y="42313"/>
                  <a:pt x="71755" y="43781"/>
                  <a:pt x="73326" y="44652"/>
                </a:cubicBezTo>
                <a:cubicBezTo>
                  <a:pt x="74140" y="45111"/>
                  <a:pt x="74989" y="45397"/>
                  <a:pt x="75827" y="45489"/>
                </a:cubicBezTo>
                <a:cubicBezTo>
                  <a:pt x="76033" y="45512"/>
                  <a:pt x="76251" y="45524"/>
                  <a:pt x="76457" y="45524"/>
                </a:cubicBezTo>
                <a:cubicBezTo>
                  <a:pt x="77134" y="45524"/>
                  <a:pt x="77800" y="45397"/>
                  <a:pt x="78419" y="45134"/>
                </a:cubicBezTo>
                <a:lnTo>
                  <a:pt x="78246" y="44709"/>
                </a:lnTo>
                <a:cubicBezTo>
                  <a:pt x="77676" y="44947"/>
                  <a:pt x="77078" y="45063"/>
                  <a:pt x="76453" y="45063"/>
                </a:cubicBezTo>
                <a:cubicBezTo>
                  <a:pt x="76262" y="45063"/>
                  <a:pt x="76069" y="45052"/>
                  <a:pt x="75873" y="45030"/>
                </a:cubicBezTo>
                <a:cubicBezTo>
                  <a:pt x="75104" y="44939"/>
                  <a:pt x="74313" y="44686"/>
                  <a:pt x="73544" y="44250"/>
                </a:cubicBezTo>
                <a:cubicBezTo>
                  <a:pt x="72053" y="43425"/>
                  <a:pt x="70768" y="42037"/>
                  <a:pt x="70011" y="40443"/>
                </a:cubicBezTo>
                <a:cubicBezTo>
                  <a:pt x="68589" y="37472"/>
                  <a:pt x="68509" y="34009"/>
                  <a:pt x="68440" y="30647"/>
                </a:cubicBezTo>
                <a:cubicBezTo>
                  <a:pt x="68440" y="30395"/>
                  <a:pt x="68428" y="30132"/>
                  <a:pt x="68428" y="29868"/>
                </a:cubicBezTo>
                <a:cubicBezTo>
                  <a:pt x="68383" y="28193"/>
                  <a:pt x="68291" y="26232"/>
                  <a:pt x="67924" y="24362"/>
                </a:cubicBezTo>
                <a:cubicBezTo>
                  <a:pt x="67534" y="22332"/>
                  <a:pt x="66869" y="20692"/>
                  <a:pt x="65905" y="19338"/>
                </a:cubicBezTo>
                <a:cubicBezTo>
                  <a:pt x="64988" y="18043"/>
                  <a:pt x="63726" y="16942"/>
                  <a:pt x="62178" y="16081"/>
                </a:cubicBezTo>
                <a:cubicBezTo>
                  <a:pt x="60825" y="15336"/>
                  <a:pt x="59265" y="14763"/>
                  <a:pt x="57532" y="14384"/>
                </a:cubicBezTo>
                <a:cubicBezTo>
                  <a:pt x="55583" y="13948"/>
                  <a:pt x="53564" y="13776"/>
                  <a:pt x="51614" y="13604"/>
                </a:cubicBezTo>
                <a:cubicBezTo>
                  <a:pt x="50387" y="13489"/>
                  <a:pt x="49126" y="13386"/>
                  <a:pt x="47898" y="13214"/>
                </a:cubicBezTo>
                <a:cubicBezTo>
                  <a:pt x="47783" y="13191"/>
                  <a:pt x="47669" y="13180"/>
                  <a:pt x="47554" y="13157"/>
                </a:cubicBezTo>
                <a:cubicBezTo>
                  <a:pt x="47589" y="12652"/>
                  <a:pt x="47600" y="12136"/>
                  <a:pt x="47589" y="11631"/>
                </a:cubicBezTo>
                <a:cubicBezTo>
                  <a:pt x="47566" y="11023"/>
                  <a:pt x="47428" y="8982"/>
                  <a:pt x="46155" y="8179"/>
                </a:cubicBezTo>
                <a:cubicBezTo>
                  <a:pt x="45847" y="7980"/>
                  <a:pt x="45525" y="7882"/>
                  <a:pt x="45208" y="7882"/>
                </a:cubicBezTo>
                <a:cubicBezTo>
                  <a:pt x="44959" y="7882"/>
                  <a:pt x="44713" y="7943"/>
                  <a:pt x="44480" y="8064"/>
                </a:cubicBezTo>
                <a:cubicBezTo>
                  <a:pt x="43792" y="8419"/>
                  <a:pt x="43322" y="9245"/>
                  <a:pt x="43287" y="10129"/>
                </a:cubicBezTo>
                <a:cubicBezTo>
                  <a:pt x="43264" y="10713"/>
                  <a:pt x="43414" y="11253"/>
                  <a:pt x="43712" y="11712"/>
                </a:cubicBezTo>
                <a:cubicBezTo>
                  <a:pt x="43975" y="12113"/>
                  <a:pt x="44365" y="12457"/>
                  <a:pt x="44870" y="12755"/>
                </a:cubicBezTo>
                <a:cubicBezTo>
                  <a:pt x="45455" y="13088"/>
                  <a:pt x="46200" y="13351"/>
                  <a:pt x="47072" y="13535"/>
                </a:cubicBezTo>
                <a:cubicBezTo>
                  <a:pt x="46751" y="17503"/>
                  <a:pt x="45180" y="21553"/>
                  <a:pt x="42553" y="25131"/>
                </a:cubicBezTo>
                <a:cubicBezTo>
                  <a:pt x="41475" y="26587"/>
                  <a:pt x="40213" y="28009"/>
                  <a:pt x="38780" y="29340"/>
                </a:cubicBezTo>
                <a:cubicBezTo>
                  <a:pt x="36038" y="31886"/>
                  <a:pt x="32999" y="33710"/>
                  <a:pt x="29857" y="35500"/>
                </a:cubicBezTo>
                <a:cubicBezTo>
                  <a:pt x="28022" y="36555"/>
                  <a:pt x="25693" y="37335"/>
                  <a:pt x="23101" y="37759"/>
                </a:cubicBezTo>
                <a:cubicBezTo>
                  <a:pt x="21696" y="37991"/>
                  <a:pt x="20254" y="38108"/>
                  <a:pt x="18863" y="38108"/>
                </a:cubicBezTo>
                <a:cubicBezTo>
                  <a:pt x="17847" y="38108"/>
                  <a:pt x="16858" y="38045"/>
                  <a:pt x="15933" y="37919"/>
                </a:cubicBezTo>
                <a:cubicBezTo>
                  <a:pt x="14075" y="37667"/>
                  <a:pt x="12250" y="37048"/>
                  <a:pt x="10668" y="36153"/>
                </a:cubicBezTo>
                <a:cubicBezTo>
                  <a:pt x="9842" y="35683"/>
                  <a:pt x="9085" y="35133"/>
                  <a:pt x="8420" y="34524"/>
                </a:cubicBezTo>
                <a:cubicBezTo>
                  <a:pt x="7720" y="33882"/>
                  <a:pt x="7112" y="33171"/>
                  <a:pt x="6630" y="32414"/>
                </a:cubicBezTo>
                <a:cubicBezTo>
                  <a:pt x="6115" y="31611"/>
                  <a:pt x="5725" y="30739"/>
                  <a:pt x="5460" y="29811"/>
                </a:cubicBezTo>
                <a:cubicBezTo>
                  <a:pt x="5197" y="28893"/>
                  <a:pt x="5070" y="27953"/>
                  <a:pt x="5093" y="27000"/>
                </a:cubicBezTo>
                <a:cubicBezTo>
                  <a:pt x="5105" y="26049"/>
                  <a:pt x="5266" y="25119"/>
                  <a:pt x="5564" y="24236"/>
                </a:cubicBezTo>
                <a:cubicBezTo>
                  <a:pt x="5633" y="24007"/>
                  <a:pt x="5725" y="23789"/>
                  <a:pt x="5816" y="23559"/>
                </a:cubicBezTo>
                <a:cubicBezTo>
                  <a:pt x="6103" y="23766"/>
                  <a:pt x="6401" y="23938"/>
                  <a:pt x="6688" y="24076"/>
                </a:cubicBezTo>
                <a:cubicBezTo>
                  <a:pt x="7267" y="24346"/>
                  <a:pt x="7825" y="24481"/>
                  <a:pt x="8362" y="24481"/>
                </a:cubicBezTo>
                <a:cubicBezTo>
                  <a:pt x="8623" y="24481"/>
                  <a:pt x="8880" y="24449"/>
                  <a:pt x="9131" y="24385"/>
                </a:cubicBezTo>
                <a:cubicBezTo>
                  <a:pt x="9601" y="24270"/>
                  <a:pt x="10037" y="23984"/>
                  <a:pt x="10392" y="23559"/>
                </a:cubicBezTo>
                <a:cubicBezTo>
                  <a:pt x="10713" y="23181"/>
                  <a:pt x="10943" y="22688"/>
                  <a:pt x="11047" y="22206"/>
                </a:cubicBezTo>
                <a:cubicBezTo>
                  <a:pt x="11115" y="21816"/>
                  <a:pt x="11103" y="21438"/>
                  <a:pt x="11001" y="21105"/>
                </a:cubicBezTo>
                <a:cubicBezTo>
                  <a:pt x="10886" y="20727"/>
                  <a:pt x="10680" y="20429"/>
                  <a:pt x="10369" y="20199"/>
                </a:cubicBezTo>
                <a:cubicBezTo>
                  <a:pt x="10060" y="19981"/>
                  <a:pt x="9716" y="19866"/>
                  <a:pt x="9337" y="19843"/>
                </a:cubicBezTo>
                <a:cubicBezTo>
                  <a:pt x="9314" y="19842"/>
                  <a:pt x="9291" y="19842"/>
                  <a:pt x="9268" y="19842"/>
                </a:cubicBezTo>
                <a:cubicBezTo>
                  <a:pt x="8956" y="19842"/>
                  <a:pt x="8625" y="19912"/>
                  <a:pt x="8294" y="20061"/>
                </a:cubicBezTo>
                <a:cubicBezTo>
                  <a:pt x="7652" y="20325"/>
                  <a:pt x="7020" y="20818"/>
                  <a:pt x="6539" y="21438"/>
                </a:cubicBezTo>
                <a:cubicBezTo>
                  <a:pt x="6194" y="21885"/>
                  <a:pt x="5896" y="22355"/>
                  <a:pt x="5633" y="22860"/>
                </a:cubicBezTo>
                <a:cubicBezTo>
                  <a:pt x="5415" y="22677"/>
                  <a:pt x="5185" y="22470"/>
                  <a:pt x="4956" y="22252"/>
                </a:cubicBezTo>
                <a:cubicBezTo>
                  <a:pt x="3545" y="20852"/>
                  <a:pt x="2398" y="19086"/>
                  <a:pt x="1652" y="17148"/>
                </a:cubicBezTo>
                <a:cubicBezTo>
                  <a:pt x="907" y="15209"/>
                  <a:pt x="551" y="13111"/>
                  <a:pt x="643" y="11080"/>
                </a:cubicBezTo>
                <a:cubicBezTo>
                  <a:pt x="724" y="9051"/>
                  <a:pt x="1263" y="6986"/>
                  <a:pt x="2180" y="5128"/>
                </a:cubicBezTo>
                <a:cubicBezTo>
                  <a:pt x="3087" y="3270"/>
                  <a:pt x="4382" y="1618"/>
                  <a:pt x="5908" y="357"/>
                </a:cubicBezTo>
                <a:lnTo>
                  <a:pt x="56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805806" y="853926"/>
            <a:ext cx="5829772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3000"/>
              <a:buNone/>
            </a:pP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What is a </a:t>
            </a:r>
            <a:b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Parliamentary Committee</a:t>
            </a:r>
            <a:endParaRPr sz="3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896422" y="1965000"/>
            <a:ext cx="6941880" cy="229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Committees of Majlis are of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2 types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1054100" lvl="2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Select Committees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600" i="1">
                <a:latin typeface="Calibri"/>
                <a:ea typeface="Calibri"/>
                <a:cs typeface="Calibri"/>
                <a:sym typeface="Calibri"/>
              </a:rPr>
              <a:t>temporary,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formed for </a:t>
            </a:r>
            <a:r>
              <a:rPr lang="en-US" sz="1600" i="1">
                <a:latin typeface="Calibri"/>
                <a:ea typeface="Calibri"/>
                <a:cs typeface="Calibri"/>
                <a:sym typeface="Calibri"/>
              </a:rPr>
              <a:t>specific tasks</a:t>
            </a:r>
            <a:endParaRPr sz="1600" i="1">
              <a:latin typeface="Calibri"/>
              <a:ea typeface="Calibri"/>
              <a:cs typeface="Calibri"/>
              <a:sym typeface="Calibri"/>
            </a:endParaRPr>
          </a:p>
          <a:p>
            <a:pPr marL="1054100" lvl="2" indent="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400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Standing Committees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600" i="1">
                <a:latin typeface="Calibri"/>
                <a:ea typeface="Calibri"/>
                <a:cs typeface="Calibri"/>
                <a:sym typeface="Calibri"/>
              </a:rPr>
              <a:t>permanent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bodies with </a:t>
            </a:r>
            <a:r>
              <a:rPr lang="en-US" sz="1600" i="1">
                <a:latin typeface="Calibri"/>
                <a:ea typeface="Calibri"/>
                <a:cs typeface="Calibri"/>
                <a:sym typeface="Calibri"/>
              </a:rPr>
              <a:t>ongoing responsibilities -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further divided into 2 types: </a:t>
            </a:r>
            <a:endParaRPr/>
          </a:p>
        </p:txBody>
      </p:sp>
      <p:sp>
        <p:nvSpPr>
          <p:cNvPr id="243" name="Google Shape;243;p9"/>
          <p:cNvSpPr/>
          <p:nvPr/>
        </p:nvSpPr>
        <p:spPr>
          <a:xfrm>
            <a:off x="6744911" y="625837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6862803" y="849424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9" descr="Hel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7325" y="951107"/>
            <a:ext cx="638434" cy="638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9"/>
          <p:cNvGrpSpPr/>
          <p:nvPr/>
        </p:nvGrpSpPr>
        <p:grpSpPr>
          <a:xfrm>
            <a:off x="1639327" y="2298187"/>
            <a:ext cx="325397" cy="659198"/>
            <a:chOff x="1466332" y="1981029"/>
            <a:chExt cx="708453" cy="659198"/>
          </a:xfrm>
        </p:grpSpPr>
        <p:cxnSp>
          <p:nvCxnSpPr>
            <p:cNvPr id="247" name="Google Shape;247;p9"/>
            <p:cNvCxnSpPr/>
            <p:nvPr/>
          </p:nvCxnSpPr>
          <p:spPr>
            <a:xfrm>
              <a:off x="1466332" y="1981029"/>
              <a:ext cx="708453" cy="659198"/>
            </a:xfrm>
            <a:prstGeom prst="bentConnector3">
              <a:avLst>
                <a:gd name="adj1" fmla="val -54429"/>
              </a:avLst>
            </a:prstGeom>
            <a:noFill/>
            <a:ln w="9525" cap="flat" cmpd="sng">
              <a:solidFill>
                <a:srgbClr val="FE77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8" name="Google Shape;248;p9"/>
            <p:cNvCxnSpPr/>
            <p:nvPr/>
          </p:nvCxnSpPr>
          <p:spPr>
            <a:xfrm>
              <a:off x="1466332" y="1981029"/>
              <a:ext cx="708453" cy="278414"/>
            </a:xfrm>
            <a:prstGeom prst="bentConnector3">
              <a:avLst>
                <a:gd name="adj1" fmla="val -53164"/>
              </a:avLst>
            </a:prstGeom>
            <a:noFill/>
            <a:ln w="9525" cap="flat" cmpd="sng">
              <a:solidFill>
                <a:srgbClr val="FE77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49" name="Google Shape;249;p9"/>
          <p:cNvSpPr txBox="1"/>
          <p:nvPr/>
        </p:nvSpPr>
        <p:spPr>
          <a:xfrm>
            <a:off x="4143632" y="3350248"/>
            <a:ext cx="5255740" cy="79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Committees related to Majlis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Committees related to Institutions</a:t>
            </a:r>
            <a:endParaRPr/>
          </a:p>
        </p:txBody>
      </p:sp>
      <p:grpSp>
        <p:nvGrpSpPr>
          <p:cNvPr id="250" name="Google Shape;250;p9"/>
          <p:cNvGrpSpPr/>
          <p:nvPr/>
        </p:nvGrpSpPr>
        <p:grpSpPr>
          <a:xfrm>
            <a:off x="3834711" y="3319620"/>
            <a:ext cx="325397" cy="659198"/>
            <a:chOff x="1466332" y="1981029"/>
            <a:chExt cx="708453" cy="659198"/>
          </a:xfrm>
        </p:grpSpPr>
        <p:cxnSp>
          <p:nvCxnSpPr>
            <p:cNvPr id="251" name="Google Shape;251;p9"/>
            <p:cNvCxnSpPr/>
            <p:nvPr/>
          </p:nvCxnSpPr>
          <p:spPr>
            <a:xfrm>
              <a:off x="1466332" y="1981029"/>
              <a:ext cx="708453" cy="659198"/>
            </a:xfrm>
            <a:prstGeom prst="bentConnector3">
              <a:avLst>
                <a:gd name="adj1" fmla="val -729108"/>
              </a:avLst>
            </a:prstGeom>
            <a:noFill/>
            <a:ln w="9525" cap="flat" cmpd="sng">
              <a:solidFill>
                <a:srgbClr val="FE77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2" name="Google Shape;252;p9"/>
            <p:cNvCxnSpPr/>
            <p:nvPr/>
          </p:nvCxnSpPr>
          <p:spPr>
            <a:xfrm>
              <a:off x="1466332" y="1981029"/>
              <a:ext cx="708453" cy="278414"/>
            </a:xfrm>
            <a:prstGeom prst="bentConnector3">
              <a:avLst>
                <a:gd name="adj1" fmla="val -727843"/>
              </a:avLst>
            </a:prstGeom>
            <a:noFill/>
            <a:ln w="9525" cap="flat" cmpd="sng">
              <a:solidFill>
                <a:srgbClr val="FE77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>
            <a:spLocks noGrp="1"/>
          </p:cNvSpPr>
          <p:nvPr>
            <p:ph type="title"/>
          </p:nvPr>
        </p:nvSpPr>
        <p:spPr>
          <a:xfrm>
            <a:off x="764387" y="24319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Standing Committees</a:t>
            </a:r>
            <a:endParaRPr/>
          </a:p>
        </p:txBody>
      </p:sp>
      <p:sp>
        <p:nvSpPr>
          <p:cNvPr id="258" name="Google Shape;258;p10"/>
          <p:cNvSpPr txBox="1">
            <a:spLocks noGrp="1"/>
          </p:cNvSpPr>
          <p:nvPr>
            <p:ph type="subTitle" idx="1"/>
          </p:nvPr>
        </p:nvSpPr>
        <p:spPr>
          <a:xfrm>
            <a:off x="5267868" y="883737"/>
            <a:ext cx="4213654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1" dirty="0">
                <a:latin typeface="Calibri"/>
                <a:ea typeface="Calibri"/>
                <a:cs typeface="Calibri"/>
                <a:sym typeface="Calibri"/>
              </a:rPr>
              <a:t>COMMITTEES RELATED TO MAJLIS</a:t>
            </a:r>
            <a:endParaRPr b="1" i="1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reviews issues related to Majlis and Secretariat; do not review bills:</a:t>
            </a:r>
            <a:endParaRPr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62865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General Purpose Committee</a:t>
            </a:r>
            <a:endParaRPr dirty="0"/>
          </a:p>
          <a:p>
            <a:pPr marL="62865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Petitions Committee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2865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Member’s Privileges and Ethics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rPr lang="en-US" dirty="0">
                <a:solidFill>
                  <a:srgbClr val="2E74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dirty="0"/>
          </a:p>
        </p:txBody>
      </p:sp>
      <p:sp>
        <p:nvSpPr>
          <p:cNvPr id="259" name="Google Shape;259;p10"/>
          <p:cNvSpPr txBox="1">
            <a:spLocks noGrp="1"/>
          </p:cNvSpPr>
          <p:nvPr>
            <p:ph type="subTitle" idx="2"/>
          </p:nvPr>
        </p:nvSpPr>
        <p:spPr>
          <a:xfrm>
            <a:off x="728251" y="815898"/>
            <a:ext cx="4724282" cy="4238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 i="1" dirty="0">
                <a:latin typeface="Calibri"/>
                <a:ea typeface="Calibri"/>
                <a:cs typeface="Calibri"/>
                <a:sym typeface="Calibri"/>
              </a:rPr>
              <a:t>COMMITTEES RELATED TO INSTITUTIONS</a:t>
            </a:r>
            <a:endParaRPr b="1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16 Committees to scrutinize all state institutions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Secondary Legislation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Public Accounts Committee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Economic Affairs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Social Affairs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National Security Services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Independent Institutions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National Development and Heritage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Foreign Relations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State Owned Enterprises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Decentralization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Judiciary Committee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Environment and Climate Change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Human Rights and Gender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Government Oversight Committee</a:t>
            </a:r>
            <a:endParaRPr dirty="0"/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Committee on Information and Communication Technology</a:t>
            </a:r>
          </a:p>
          <a:p>
            <a:pPr marL="0" lvl="0" indent="-75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AutoNum type="romanL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Housing Committee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10"/>
          <p:cNvCxnSpPr>
            <a:stCxn id="257" idx="2"/>
          </p:cNvCxnSpPr>
          <p:nvPr/>
        </p:nvCxnSpPr>
        <p:spPr>
          <a:xfrm rot="5400000">
            <a:off x="4147337" y="700848"/>
            <a:ext cx="354000" cy="584100"/>
          </a:xfrm>
          <a:prstGeom prst="bentConnector2">
            <a:avLst/>
          </a:prstGeom>
          <a:noFill/>
          <a:ln w="9525" cap="flat" cmpd="sng">
            <a:solidFill>
              <a:srgbClr val="FE772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1" name="Google Shape;261;p10"/>
          <p:cNvCxnSpPr>
            <a:stCxn id="257" idx="2"/>
          </p:cNvCxnSpPr>
          <p:nvPr/>
        </p:nvCxnSpPr>
        <p:spPr>
          <a:xfrm rot="-5400000" flipH="1">
            <a:off x="4691087" y="741198"/>
            <a:ext cx="354000" cy="503400"/>
          </a:xfrm>
          <a:prstGeom prst="bentConnector2">
            <a:avLst/>
          </a:prstGeom>
          <a:noFill/>
          <a:ln w="9525" cap="flat" cmpd="sng">
            <a:solidFill>
              <a:srgbClr val="FE7728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4: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Third Reading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67" name="Google Shape;267;p11"/>
          <p:cNvSpPr txBox="1">
            <a:spLocks noGrp="1"/>
          </p:cNvSpPr>
          <p:nvPr>
            <p:ph type="subTitle" idx="3"/>
          </p:nvPr>
        </p:nvSpPr>
        <p:spPr>
          <a:xfrm>
            <a:off x="678809" y="1235805"/>
            <a:ext cx="8262568" cy="22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After debate, the 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of the Bill is read aloud to 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vote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MPs given opportunity to present 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proposed amendments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to the Bill.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Then it is 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VOTED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whether to: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1463040" lvl="2" indent="-118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Font typeface="Arial"/>
              <a:buAutoNum type="arabicPeriod"/>
            </a:pP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 accept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or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1463040" lvl="2" indent="-118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Font typeface="Arial"/>
              <a:buAutoNum type="arabicPeriod"/>
            </a:pP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 send it back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to Committee for review or 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1463040" lvl="2" indent="-118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Font typeface="Arial"/>
              <a:buAutoNum type="arabicPeriod"/>
            </a:pP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 cancel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8" name="Google Shape;268;p11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269" name="Google Shape;269;p11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281" name="Google Shape;281;p11" descr="Scroll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731" y="3635758"/>
            <a:ext cx="1185436" cy="11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 descr="Lis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9" y="3741349"/>
            <a:ext cx="1033161" cy="10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9439" y="87410"/>
            <a:ext cx="2239183" cy="138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5: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Presidential Assent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89" name="Google Shape;289;p12"/>
          <p:cNvSpPr txBox="1">
            <a:spLocks noGrp="1"/>
          </p:cNvSpPr>
          <p:nvPr>
            <p:ph type="subTitle" idx="3"/>
          </p:nvPr>
        </p:nvSpPr>
        <p:spPr>
          <a:xfrm>
            <a:off x="585291" y="1457153"/>
            <a:ext cx="7456055" cy="236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Bill becomes a Law when 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ratified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by President</a:t>
            </a:r>
            <a:endParaRPr sz="2200" b="1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Majlis must send the Bill for ratification within 7 days</a:t>
            </a:r>
            <a:endParaRPr dirty="0"/>
          </a:p>
          <a:p>
            <a:pPr marL="36576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Within 15 days, President must: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1188720" lvl="2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Ratify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it into law, Or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1188720" lvl="2" indent="-18288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AutoNum type="arabicPeriod"/>
            </a:pP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Propose amendments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and return it to Majlis.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p12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291" name="Google Shape;291;p12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303" name="Google Shape;303;p12" descr="Scroll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731" y="3635758"/>
            <a:ext cx="1185436" cy="11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2" descr="Lis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9" y="3741349"/>
            <a:ext cx="1033161" cy="10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2" descr="A white circle with a palm tree and flag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1774" y="539750"/>
            <a:ext cx="1459144" cy="1459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6: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Publication and Enforcement</a:t>
            </a:r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3"/>
          </p:nvPr>
        </p:nvSpPr>
        <p:spPr>
          <a:xfrm>
            <a:off x="1083924" y="1547781"/>
            <a:ext cx="4977829" cy="236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Once ratified by President, 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bill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becomes 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law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6576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Published in 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Gazette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and enforceable on a 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specified date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188720" lvl="2" indent="-9398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13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313" name="Google Shape;313;p13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325" name="Google Shape;325;p13" descr="Scroll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731" y="3635758"/>
            <a:ext cx="1185436" cy="11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3" descr="Lis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9" y="3741349"/>
            <a:ext cx="1033161" cy="10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3" descr="A document with text and symbol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6791" y="689357"/>
            <a:ext cx="1794658" cy="257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522269" y="-35606"/>
            <a:ext cx="6016336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/>
              <a:t>BILL becomes LAW</a:t>
            </a:r>
            <a:endParaRPr sz="2800"/>
          </a:p>
        </p:txBody>
      </p:sp>
      <p:pic>
        <p:nvPicPr>
          <p:cNvPr id="333" name="Google Shape;333;p1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8306" y="791898"/>
            <a:ext cx="3001136" cy="422614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 w="28575" cap="flat" cmpd="sng">
            <a:solidFill>
              <a:srgbClr val="00476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4" name="Google Shape;334;p14" descr="Text, let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817" y="791898"/>
            <a:ext cx="3001136" cy="422614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 w="28575" cap="flat" cmpd="sng">
            <a:solidFill>
              <a:srgbClr val="00476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5" name="Google Shape;335;p14"/>
          <p:cNvSpPr/>
          <p:nvPr/>
        </p:nvSpPr>
        <p:spPr>
          <a:xfrm>
            <a:off x="4281055" y="2649682"/>
            <a:ext cx="736994" cy="4052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B0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5"/>
          <p:cNvSpPr txBox="1">
            <a:spLocks noGrp="1"/>
          </p:cNvSpPr>
          <p:nvPr>
            <p:ph type="title"/>
          </p:nvPr>
        </p:nvSpPr>
        <p:spPr>
          <a:xfrm>
            <a:off x="1122000" y="1803725"/>
            <a:ext cx="6900000" cy="11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How can Citizens participate in the Law-making process?</a:t>
            </a:r>
            <a:endParaRPr dirty="0"/>
          </a:p>
        </p:txBody>
      </p:sp>
      <p:sp>
        <p:nvSpPr>
          <p:cNvPr id="345" name="Google Shape;345;p15"/>
          <p:cNvSpPr/>
          <p:nvPr/>
        </p:nvSpPr>
        <p:spPr>
          <a:xfrm>
            <a:off x="6564501" y="138646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5"/>
          <p:cNvSpPr txBox="1"/>
          <p:nvPr/>
        </p:nvSpPr>
        <p:spPr>
          <a:xfrm>
            <a:off x="6682393" y="362233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5" descr="Thou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0672" y="28963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5"/>
          <p:cNvSpPr txBox="1"/>
          <p:nvPr/>
        </p:nvSpPr>
        <p:spPr>
          <a:xfrm>
            <a:off x="2588725" y="994775"/>
            <a:ext cx="34338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artoon of two people talking&#10;&#10;Description automatically generated">
            <a:extLst>
              <a:ext uri="{FF2B5EF4-FFF2-40B4-BE49-F238E27FC236}">
                <a16:creationId xmlns:a16="http://schemas.microsoft.com/office/drawing/2014/main" id="{F31117D2-3EB5-C9CB-4D89-5B5AB03E4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554" y="2935812"/>
            <a:ext cx="5578645" cy="1758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643948" y="3685450"/>
            <a:ext cx="838206" cy="678114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Check your knowledge…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ubTitle" idx="9"/>
          </p:nvPr>
        </p:nvSpPr>
        <p:spPr>
          <a:xfrm>
            <a:off x="1578802" y="3837940"/>
            <a:ext cx="6024722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BILL vs. LAW – what’s the difference?</a:t>
            </a:r>
            <a:endParaRPr dirty="0"/>
          </a:p>
        </p:txBody>
      </p:sp>
      <p:sp>
        <p:nvSpPr>
          <p:cNvPr id="104" name="Google Shape;104;p2"/>
          <p:cNvSpPr/>
          <p:nvPr/>
        </p:nvSpPr>
        <p:spPr>
          <a:xfrm rot="-8999907">
            <a:off x="643967" y="2564135"/>
            <a:ext cx="838167" cy="678082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643948" y="1442787"/>
            <a:ext cx="838206" cy="678114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subTitle" idx="7"/>
          </p:nvPr>
        </p:nvSpPr>
        <p:spPr>
          <a:xfrm>
            <a:off x="1595500" y="1520812"/>
            <a:ext cx="5925646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What is LAW? Why do we need Laws?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subTitle" idx="8"/>
          </p:nvPr>
        </p:nvSpPr>
        <p:spPr>
          <a:xfrm>
            <a:off x="1595500" y="2658013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Who makes the Law?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6759515" y="269087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6877407" y="492674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" descr="Thou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686" y="4200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766" y="1567844"/>
            <a:ext cx="400568" cy="40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766" y="3824223"/>
            <a:ext cx="400568" cy="40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766" y="2705045"/>
            <a:ext cx="400568" cy="400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258680" y="30171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1:</a:t>
            </a:r>
            <a:br>
              <a:rPr lang="en-US" sz="32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DRAFTING &amp; INTRODUCTION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ubTitle" idx="3"/>
          </p:nvPr>
        </p:nvSpPr>
        <p:spPr>
          <a:xfrm>
            <a:off x="814465" y="1374494"/>
            <a:ext cx="6031715" cy="2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Who can propose a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Bill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to Majlis?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054100" lvl="1" indent="-18288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the government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054100" lvl="1" indent="-18288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MPs</a:t>
            </a:r>
          </a:p>
          <a:p>
            <a:pPr marL="1054100" lvl="1" indent="-18288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87122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700"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40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*MP who introduces the Bill = </a:t>
            </a:r>
            <a:r>
              <a:rPr lang="en-US" sz="2000" b="1" i="1" dirty="0">
                <a:latin typeface="Calibri"/>
                <a:ea typeface="Calibri"/>
                <a:cs typeface="Calibri"/>
                <a:sym typeface="Calibri"/>
              </a:rPr>
              <a:t>Sponsor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of the Bill.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121" name="Google Shape;121;p3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133" name="Google Shape;133;p3" descr="Scroll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731" y="3635758"/>
            <a:ext cx="1185436" cy="11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 descr="Lis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9" y="3741349"/>
            <a:ext cx="1033161" cy="10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in a polka dot shirt&#10;&#10;Description automatically generated">
            <a:extLst>
              <a:ext uri="{FF2B5EF4-FFF2-40B4-BE49-F238E27FC236}">
                <a16:creationId xmlns:a16="http://schemas.microsoft.com/office/drawing/2014/main" id="{E18AAA2C-DDA6-74F1-1EF9-7BD5D7972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903" y="1374494"/>
            <a:ext cx="2874701" cy="1855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654546" y="280128"/>
            <a:ext cx="6018318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3000"/>
              <a:buNone/>
            </a:pP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What does a </a:t>
            </a:r>
            <a:r>
              <a:rPr lang="en-US" sz="3200" b="1">
                <a:latin typeface="Poppins SemiBold"/>
                <a:ea typeface="Poppins SemiBold"/>
                <a:cs typeface="Poppins SemiBold"/>
                <a:sym typeface="Poppins SemiBold"/>
              </a:rPr>
              <a:t>BILL</a:t>
            </a: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 include?</a:t>
            </a:r>
            <a:endParaRPr sz="3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0" name="Google Shape;140;p4"/>
          <p:cNvSpPr txBox="1">
            <a:spLocks noGrp="1"/>
          </p:cNvSpPr>
          <p:nvPr>
            <p:ph type="subTitle" idx="1"/>
          </p:nvPr>
        </p:nvSpPr>
        <p:spPr>
          <a:xfrm>
            <a:off x="3765810" y="1641710"/>
            <a:ext cx="5378190" cy="257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3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 title</a:t>
            </a:r>
            <a:endParaRPr/>
          </a:p>
          <a:p>
            <a:pPr marL="0" lvl="3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sections or clauses numbered accordingly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3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side headings for each section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3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an enactment date</a:t>
            </a:r>
            <a:endParaRPr/>
          </a:p>
          <a:p>
            <a:pPr marL="182880" lvl="3" indent="-18288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400"/>
              <a:buFont typeface="Noto Sans Symbols"/>
              <a:buChar char="✔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definitions of any important terminology used</a:t>
            </a:r>
            <a:endParaRPr sz="2200"/>
          </a:p>
        </p:txBody>
      </p:sp>
      <p:sp>
        <p:nvSpPr>
          <p:cNvPr id="141" name="Google Shape;141;p4"/>
          <p:cNvSpPr/>
          <p:nvPr/>
        </p:nvSpPr>
        <p:spPr>
          <a:xfrm>
            <a:off x="6624994" y="305624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6742886" y="529211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4" descr="Hel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7408" y="630894"/>
            <a:ext cx="638434" cy="63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 descr="Text, let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26" y="1489817"/>
            <a:ext cx="2471667" cy="348056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 w="28575" cap="flat" cmpd="sng">
            <a:solidFill>
              <a:srgbClr val="00476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2: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First Reading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3"/>
          </p:nvPr>
        </p:nvSpPr>
        <p:spPr>
          <a:xfrm>
            <a:off x="1390577" y="1790482"/>
            <a:ext cx="6196472" cy="184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       By Who? 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Speaker of the Majlis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5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152" name="Google Shape;152;p5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164" name="Google Shape;164;p5" descr="Scroll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731" y="3635758"/>
            <a:ext cx="1185436" cy="11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 descr="Lis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9" y="3741349"/>
            <a:ext cx="1033161" cy="10331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5"/>
          <p:cNvCxnSpPr/>
          <p:nvPr/>
        </p:nvCxnSpPr>
        <p:spPr>
          <a:xfrm>
            <a:off x="1304868" y="1784748"/>
            <a:ext cx="535500" cy="424200"/>
          </a:xfrm>
          <a:prstGeom prst="bentConnector3">
            <a:avLst>
              <a:gd name="adj1" fmla="val -3077"/>
            </a:avLst>
          </a:prstGeom>
          <a:noFill/>
          <a:ln w="9525" cap="flat" cmpd="sng">
            <a:solidFill>
              <a:srgbClr val="FE772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7" name="Google Shape;167;p5"/>
          <p:cNvSpPr txBox="1"/>
          <p:nvPr/>
        </p:nvSpPr>
        <p:spPr>
          <a:xfrm>
            <a:off x="1045493" y="1386595"/>
            <a:ext cx="439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the title of the Bill is read out.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5" descr="A person standing at a podium with flags in front of hi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-137" t="3929" r="10799" b="14157"/>
          <a:stretch/>
        </p:blipFill>
        <p:spPr>
          <a:xfrm>
            <a:off x="5580590" y="252686"/>
            <a:ext cx="3304730" cy="195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3: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Second Reading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subTitle" idx="3"/>
          </p:nvPr>
        </p:nvSpPr>
        <p:spPr>
          <a:xfrm>
            <a:off x="1099750" y="1600245"/>
            <a:ext cx="7376983" cy="226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Consist of 2 parts:</a:t>
            </a:r>
            <a:endParaRPr dirty="0"/>
          </a:p>
          <a:p>
            <a:pPr marL="1371600" lvl="2" indent="-3175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1. PRELIMINARY DEBATE STAGE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400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2. COMMITTEE REVIEW STAGE</a:t>
            </a:r>
          </a:p>
          <a:p>
            <a:pPr marL="1371600" lvl="2" indent="-31750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400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3. PRESENTATION OF COMMITTEE REPORT TO MAJLIS FLOOR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6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176" name="Google Shape;176;p6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188" name="Google Shape;188;p6" descr="Scroll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731" y="3635758"/>
            <a:ext cx="1185436" cy="11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 descr="Lis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9" y="3741349"/>
            <a:ext cx="1033161" cy="10331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6"/>
          <p:cNvGrpSpPr/>
          <p:nvPr/>
        </p:nvGrpSpPr>
        <p:grpSpPr>
          <a:xfrm>
            <a:off x="1466332" y="1981029"/>
            <a:ext cx="708453" cy="659198"/>
            <a:chOff x="1466332" y="1981029"/>
            <a:chExt cx="708453" cy="659198"/>
          </a:xfrm>
        </p:grpSpPr>
        <p:cxnSp>
          <p:nvCxnSpPr>
            <p:cNvPr id="191" name="Google Shape;191;p6"/>
            <p:cNvCxnSpPr/>
            <p:nvPr/>
          </p:nvCxnSpPr>
          <p:spPr>
            <a:xfrm>
              <a:off x="1466332" y="1981029"/>
              <a:ext cx="708453" cy="659198"/>
            </a:xfrm>
            <a:prstGeom prst="bentConnector3">
              <a:avLst>
                <a:gd name="adj1" fmla="val -581"/>
              </a:avLst>
            </a:prstGeom>
            <a:noFill/>
            <a:ln w="9525" cap="flat" cmpd="sng">
              <a:solidFill>
                <a:srgbClr val="FE77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>
              <a:off x="1466332" y="1981029"/>
              <a:ext cx="708453" cy="278414"/>
            </a:xfrm>
            <a:prstGeom prst="bentConnector3">
              <a:avLst>
                <a:gd name="adj1" fmla="val 0"/>
              </a:avLst>
            </a:prstGeom>
            <a:noFill/>
            <a:ln w="9525" cap="flat" cmpd="sng">
              <a:solidFill>
                <a:srgbClr val="FE77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2" name="Google Shape;192;p6">
            <a:extLst>
              <a:ext uri="{FF2B5EF4-FFF2-40B4-BE49-F238E27FC236}">
                <a16:creationId xmlns:a16="http://schemas.microsoft.com/office/drawing/2014/main" id="{7B1B8B48-3BDD-6C0C-7331-1988C5B98483}"/>
              </a:ext>
            </a:extLst>
          </p:cNvPr>
          <p:cNvCxnSpPr>
            <a:cxnSpLocks/>
          </p:cNvCxnSpPr>
          <p:nvPr/>
        </p:nvCxnSpPr>
        <p:spPr>
          <a:xfrm>
            <a:off x="1466331" y="2653315"/>
            <a:ext cx="676263" cy="436472"/>
          </a:xfrm>
          <a:prstGeom prst="bentConnector3">
            <a:avLst>
              <a:gd name="adj1" fmla="val 931"/>
            </a:avLst>
          </a:prstGeom>
          <a:noFill/>
          <a:ln w="9525" cap="flat" cmpd="sng">
            <a:solidFill>
              <a:srgbClr val="FE7728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3: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Second Reading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98" name="Google Shape;198;p7"/>
          <p:cNvSpPr txBox="1">
            <a:spLocks noGrp="1"/>
          </p:cNvSpPr>
          <p:nvPr>
            <p:ph type="subTitle" idx="3"/>
          </p:nvPr>
        </p:nvSpPr>
        <p:spPr>
          <a:xfrm>
            <a:off x="1371600" y="1544595"/>
            <a:ext cx="6977449" cy="22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1. PRELIMINARY DEBATE STAGE: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18288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MPs </a:t>
            </a:r>
            <a:r>
              <a:rPr lang="en-US" sz="1800" b="1" i="1" dirty="0">
                <a:latin typeface="Calibri"/>
                <a:ea typeface="Calibri"/>
                <a:cs typeface="Calibri"/>
                <a:sym typeface="Calibri"/>
              </a:rPr>
              <a:t>debate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on the general principles and themes</a:t>
            </a:r>
            <a:endParaRPr dirty="0"/>
          </a:p>
          <a:p>
            <a:pPr marL="914400" lvl="0" indent="-18288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no amendments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are proposed</a:t>
            </a:r>
            <a:endParaRPr dirty="0"/>
          </a:p>
          <a:p>
            <a:pPr marL="914400" lvl="0" indent="-18288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400"/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At the end, a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vote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is cast to accept or reject the Bill</a:t>
            </a:r>
          </a:p>
          <a:p>
            <a:pPr marL="914400" indent="-18288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Speaker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determines the relevant committee</a:t>
            </a:r>
            <a:endParaRPr lang="en-GB" sz="1800" dirty="0"/>
          </a:p>
          <a:p>
            <a:pPr marL="731520" lvl="0" indent="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400"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200" name="Google Shape;200;p7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212" name="Google Shape;212;p7" descr="Scroll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731" y="3635758"/>
            <a:ext cx="1185436" cy="11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7" descr="Lis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9" y="3741349"/>
            <a:ext cx="1033161" cy="10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4697" y="159328"/>
            <a:ext cx="2999470" cy="185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3: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Second Reading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20" name="Google Shape;220;p8"/>
          <p:cNvSpPr txBox="1">
            <a:spLocks noGrp="1"/>
          </p:cNvSpPr>
          <p:nvPr>
            <p:ph type="subTitle" idx="3"/>
          </p:nvPr>
        </p:nvSpPr>
        <p:spPr>
          <a:xfrm>
            <a:off x="1371600" y="1544595"/>
            <a:ext cx="6977449" cy="22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2. COMMITTEE REVIEW STAGE: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18288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Committee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examines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the bill, gather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experts and stakeholders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and propose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amendments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57200" lvl="1" indent="-18288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400"/>
              <a:buFont typeface="Arial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A Committee 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Report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is presented to Majlis for debate</a:t>
            </a:r>
            <a:endParaRPr lang="en-GB" dirty="0"/>
          </a:p>
        </p:txBody>
      </p:sp>
      <p:grpSp>
        <p:nvGrpSpPr>
          <p:cNvPr id="221" name="Google Shape;221;p8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222" name="Google Shape;222;p8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234" name="Google Shape;234;p8" descr="Scroll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731" y="3635758"/>
            <a:ext cx="1185436" cy="11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 descr="Lis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9" y="3741349"/>
            <a:ext cx="1033161" cy="10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 descr="A group of people sitting in a meeting roo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3610" y="67880"/>
            <a:ext cx="2990557" cy="1930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3: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Second Reading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20" name="Google Shape;220;p8"/>
          <p:cNvSpPr txBox="1">
            <a:spLocks noGrp="1"/>
          </p:cNvSpPr>
          <p:nvPr>
            <p:ph type="subTitle" idx="3"/>
          </p:nvPr>
        </p:nvSpPr>
        <p:spPr>
          <a:xfrm>
            <a:off x="1371600" y="1544595"/>
            <a:ext cx="6977449" cy="22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3. PRESENTATION OF COMMITTEE REPORT </a:t>
            </a:r>
          </a:p>
          <a:p>
            <a:pPr marL="45720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TO MAJLIS FLOOR</a:t>
            </a:r>
          </a:p>
          <a:p>
            <a:pPr marL="45720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221" name="Google Shape;221;p8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222" name="Google Shape;222;p8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234" name="Google Shape;234;p8" descr="Scroll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731" y="3635758"/>
            <a:ext cx="1185436" cy="11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 descr="Lis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9" y="3741349"/>
            <a:ext cx="1033161" cy="10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 descr="A group of people sitting in a meeting roo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3443" y="200616"/>
            <a:ext cx="2990557" cy="1930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317361"/>
      </p:ext>
    </p:extLst>
  </p:cSld>
  <p:clrMapOvr>
    <a:masterClrMapping/>
  </p:clrMapOvr>
</p:sld>
</file>

<file path=ppt/theme/theme1.xml><?xml version="1.0" encoding="utf-8"?>
<a:theme xmlns:a="http://schemas.openxmlformats.org/drawingml/2006/main" name="Civic Education by Slidesgo">
  <a:themeElements>
    <a:clrScheme name="Simple Light">
      <a:dk1>
        <a:srgbClr val="121010"/>
      </a:dk1>
      <a:lt1>
        <a:srgbClr val="FFF2E7"/>
      </a:lt1>
      <a:dk2>
        <a:srgbClr val="FFCE00"/>
      </a:dk2>
      <a:lt2>
        <a:srgbClr val="FFBA86"/>
      </a:lt2>
      <a:accent1>
        <a:srgbClr val="FF7C30"/>
      </a:accent1>
      <a:accent2>
        <a:srgbClr val="E36BB0"/>
      </a:accent2>
      <a:accent3>
        <a:srgbClr val="008FCA"/>
      </a:accent3>
      <a:accent4>
        <a:srgbClr val="065584"/>
      </a:accent4>
      <a:accent5>
        <a:srgbClr val="00C091"/>
      </a:accent5>
      <a:accent6>
        <a:srgbClr val="FFFFFF"/>
      </a:accent6>
      <a:hlink>
        <a:srgbClr val="1210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684</Words>
  <Application>Microsoft Office PowerPoint</Application>
  <PresentationFormat>On-screen Show (16:9)</PresentationFormat>
  <Paragraphs>147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 Education by Slidesgo</vt:lpstr>
      <vt:lpstr>Law making process:  Path of a BILL to LAW</vt:lpstr>
      <vt:lpstr>Check your knowledge…</vt:lpstr>
      <vt:lpstr>Stage 1: DRAFTING &amp; INTRODUCTION </vt:lpstr>
      <vt:lpstr>What does a BILL include?</vt:lpstr>
      <vt:lpstr>Stage 2: First Reading </vt:lpstr>
      <vt:lpstr>Stage 3: Second Reading </vt:lpstr>
      <vt:lpstr>Stage 3: Second Reading </vt:lpstr>
      <vt:lpstr>Stage 3: Second Reading </vt:lpstr>
      <vt:lpstr>Stage 3: Second Reading </vt:lpstr>
      <vt:lpstr>What is a  Parliamentary Committee</vt:lpstr>
      <vt:lpstr>Standing Committees</vt:lpstr>
      <vt:lpstr>Stage 4: Third Reading </vt:lpstr>
      <vt:lpstr>Stage 5: Presidential Assent </vt:lpstr>
      <vt:lpstr>Stage 6: Publication and Enforcement</vt:lpstr>
      <vt:lpstr>BILL becomes LAW</vt:lpstr>
      <vt:lpstr>How can Citizens participate in the Law-making process?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Process:  Path of a BILL to LAW</dc:title>
  <dc:creator>Adam Mufassir</dc:creator>
  <cp:lastModifiedBy>Hassan Rafeeu</cp:lastModifiedBy>
  <cp:revision>10</cp:revision>
  <dcterms:modified xsi:type="dcterms:W3CDTF">2024-09-22T05:09:09Z</dcterms:modified>
</cp:coreProperties>
</file>